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840" r:id="rId6"/>
  </p:sldMasterIdLst>
  <p:notesMasterIdLst>
    <p:notesMasterId r:id="rId11"/>
  </p:notesMasterIdLst>
  <p:sldIdLst>
    <p:sldId id="2147470612" r:id="rId7"/>
    <p:sldId id="2147470617" r:id="rId8"/>
    <p:sldId id="2147470620" r:id="rId9"/>
    <p:sldId id="2147470619"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7C89E5-A017-2F47-A462-45AB88723E95}">
          <p14:sldIdLst>
            <p14:sldId id="2147470612"/>
            <p14:sldId id="2147470617"/>
            <p14:sldId id="2147470620"/>
            <p14:sldId id="21474706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B15205-7A65-3491-4BA6-35DCEAB29274}" name="Beerappa, Hariprasad" initials="BH" userId="S::Hariprasad.Beerappa@ukpowernetworks.co.uk::f7c0438c-f9be-48e4-a4c5-6e17b2cd8f2b" providerId="AD"/>
  <p188:author id="{E8ACB71D-3397-5E2A-6CCE-895341C7A7AA}" name="Sima" initials="DS" userId="Sima" providerId="None"/>
  <p188:author id="{3A0B5F29-67CF-D320-41CD-A9EEE8D08FC7}" name="Lammin, Amy" initials="AL" userId="S::Amy.Lammin@ukpowernetworks.co.uk::d7f16aa3-3fa8-459b-ae28-36847a75ac26" providerId="AD"/>
  <p188:author id="{B2D70839-BACF-1673-6597-4FC848942D93}" name="Manandhar, Tim" initials="MT" userId="S::tim.manandhar@ukpowernetworks.co.uk::fe2e6e9d-aacf-4971-89b7-8f8da772c48b" providerId="AD"/>
  <p188:author id="{C1EB3D3C-A5E3-0445-1990-C192485702A9}" name="Georgiopoulos, Sotiris" initials="SG" userId="S::sotiris.georgiopoulos@ukpowernetworks.co.uk::b92e4511-0ee1-4c5b-b625-155f5c9e9ced" providerId="AD"/>
  <p188:author id="{B5BCB456-8108-95C0-B8F8-1244C63C48F7}" name="Harshil Sumaria" initials="HS" userId="S::Harshil.Sumaria@ukpowernetworks.co.uk::e33f7f18-aaf2-4516-8c86-598e99ea5d95" providerId="AD"/>
  <p188:author id="{4FBAD888-1227-3613-85D5-135DA83B9EB1}" name="Sharma , Kunal (Expleo Group)" initials="SG" userId="S::kunal.sharma@ukpowernetworks.co.uk::3b328648-a381-468a-81bb-62d0c401cf94" providerId="AD"/>
  <p188:author id="{CFC522A8-2FD9-0FAF-EEB0-C24032AF741A}" name="Street, Vaishali" initials="VS" userId="S::Vaishali.Street@ukpowernetworks.co.uk::a611a8f4-15c0-4223-8f38-329dd3121fe2" providerId="AD"/>
  <p188:author id="{396625AC-8AEB-26C1-561A-35C2C8CB5372}" name="Raine, Rachael" initials="RR" userId="S::rachael.raine@ukpowernetworks.co.uk::6409da47-c7d1-4888-8e99-2aba83bb4e9f" providerId="AD"/>
  <p188:author id="{F01F7EBC-CCE4-60C9-9762-16A6899DB5B0}" name="Alex Howard" initials="AH" userId="Alex Howard" providerId="None"/>
  <p188:author id="{DCE75CD4-D23C-306A-44D0-F603DCE51BBF}" name="Beerappa, Hariprasad" initials="BH" userId="S::hariprasad.beerappa@ukpowernetworks.co.uk::f7c0438c-f9be-48e4-a4c5-6e17b2cd8f2b" providerId="AD"/>
  <p188:author id="{2D4CE4DF-9194-B401-D73F-ADC440981D16}" name="Matthew Clegg" initials="MC" userId="S::Matthew.Clegg@ukpowernetworks.co.uk::cf079d35-d022-44c6-829f-b719c9838e6f" providerId="AD"/>
  <p188:author id="{8B1BF2FC-A88F-E7D5-DAA7-BB6F3F587D61}" name="T Manandhar" initials="UKPN" userId="T Manandha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D1D9FE"/>
    <a:srgbClr val="FFFFFF"/>
    <a:srgbClr val="27187E"/>
    <a:srgbClr val="4C4EBD"/>
    <a:srgbClr val="464A5E"/>
    <a:srgbClr val="9C1421"/>
    <a:srgbClr val="D10DA7"/>
    <a:srgbClr val="AB0DA0"/>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BB37D-C7E2-4B93-9134-D9872D83D816}" v="3" dt="2026-04-21T12:10:33.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4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legg" userId="cf079d35-d022-44c6-829f-b719c9838e6f" providerId="ADAL" clId="{3A91A6FA-085D-4C4C-B134-20FAD2C3AD7E}"/>
    <pc:docChg chg="custSel modSld">
      <pc:chgData name="Matthew Clegg" userId="cf079d35-d022-44c6-829f-b719c9838e6f" providerId="ADAL" clId="{3A91A6FA-085D-4C4C-B134-20FAD2C3AD7E}" dt="2026-04-10T16:09:13.720" v="195" actId="20577"/>
      <pc:docMkLst>
        <pc:docMk/>
      </pc:docMkLst>
      <pc:sldChg chg="modSp mod">
        <pc:chgData name="Matthew Clegg" userId="cf079d35-d022-44c6-829f-b719c9838e6f" providerId="ADAL" clId="{3A91A6FA-085D-4C4C-B134-20FAD2C3AD7E}" dt="2026-04-01T08:18:33.915" v="3" actId="20577"/>
        <pc:sldMkLst>
          <pc:docMk/>
          <pc:sldMk cId="2797684732" sldId="2147470612"/>
        </pc:sldMkLst>
        <pc:spChg chg="mod">
          <ac:chgData name="Matthew Clegg" userId="cf079d35-d022-44c6-829f-b719c9838e6f" providerId="ADAL" clId="{3A91A6FA-085D-4C4C-B134-20FAD2C3AD7E}" dt="2026-04-01T08:18:33.915" v="3" actId="20577"/>
          <ac:spMkLst>
            <pc:docMk/>
            <pc:sldMk cId="2797684732" sldId="2147470612"/>
            <ac:spMk id="2" creationId="{7AAAF71A-3626-F282-6636-E09E706E9E92}"/>
          </ac:spMkLst>
        </pc:spChg>
      </pc:sldChg>
      <pc:sldChg chg="modSp mod">
        <pc:chgData name="Matthew Clegg" userId="cf079d35-d022-44c6-829f-b719c9838e6f" providerId="ADAL" clId="{3A91A6FA-085D-4C4C-B134-20FAD2C3AD7E}" dt="2026-04-01T08:49:05.545" v="44" actId="20577"/>
        <pc:sldMkLst>
          <pc:docMk/>
          <pc:sldMk cId="3749680159" sldId="2147470619"/>
        </pc:sldMkLst>
        <pc:graphicFrameChg chg="modGraphic">
          <ac:chgData name="Matthew Clegg" userId="cf079d35-d022-44c6-829f-b719c9838e6f" providerId="ADAL" clId="{3A91A6FA-085D-4C4C-B134-20FAD2C3AD7E}" dt="2026-04-01T08:49:05.545" v="44" actId="20577"/>
          <ac:graphicFrameMkLst>
            <pc:docMk/>
            <pc:sldMk cId="3749680159" sldId="2147470619"/>
            <ac:graphicFrameMk id="4" creationId="{EA338A51-8A36-7411-CEB5-198B69817EA1}"/>
          </ac:graphicFrameMkLst>
        </pc:graphicFrameChg>
      </pc:sldChg>
      <pc:sldChg chg="modSp mod">
        <pc:chgData name="Matthew Clegg" userId="cf079d35-d022-44c6-829f-b719c9838e6f" providerId="ADAL" clId="{3A91A6FA-085D-4C4C-B134-20FAD2C3AD7E}" dt="2026-04-10T16:09:13.720" v="195" actId="20577"/>
        <pc:sldMkLst>
          <pc:docMk/>
          <pc:sldMk cId="2156816238" sldId="2147470620"/>
        </pc:sldMkLst>
        <pc:graphicFrameChg chg="mod modGraphic">
          <ac:chgData name="Matthew Clegg" userId="cf079d35-d022-44c6-829f-b719c9838e6f" providerId="ADAL" clId="{3A91A6FA-085D-4C4C-B134-20FAD2C3AD7E}" dt="2026-04-10T16:09:13.720" v="195" actId="20577"/>
          <ac:graphicFrameMkLst>
            <pc:docMk/>
            <pc:sldMk cId="2156816238" sldId="2147470620"/>
            <ac:graphicFrameMk id="8" creationId="{C58E4BA8-2DBB-86C1-8215-6BB051E4CDBE}"/>
          </ac:graphicFrameMkLst>
        </pc:graphicFrameChg>
      </pc:sldChg>
    </pc:docChg>
  </pc:docChgLst>
  <pc:docChgLst>
    <pc:chgData name="Harshil Sumaria" userId="e33f7f18-aaf2-4516-8c86-598e99ea5d95" providerId="ADAL" clId="{F18F5FCD-5467-4607-9FCD-A0544E32E713}"/>
    <pc:docChg chg="undo redo custSel modSld">
      <pc:chgData name="Harshil Sumaria" userId="e33f7f18-aaf2-4516-8c86-598e99ea5d95" providerId="ADAL" clId="{F18F5FCD-5467-4607-9FCD-A0544E32E713}" dt="2026-04-21T12:57:16.452" v="170" actId="1076"/>
      <pc:docMkLst>
        <pc:docMk/>
      </pc:docMkLst>
      <pc:sldChg chg="modSp mod">
        <pc:chgData name="Harshil Sumaria" userId="e33f7f18-aaf2-4516-8c86-598e99ea5d95" providerId="ADAL" clId="{F18F5FCD-5467-4607-9FCD-A0544E32E713}" dt="2026-04-21T12:57:16.452" v="170" actId="1076"/>
        <pc:sldMkLst>
          <pc:docMk/>
          <pc:sldMk cId="3749680159" sldId="2147470619"/>
        </pc:sldMkLst>
        <pc:spChg chg="mod">
          <ac:chgData name="Harshil Sumaria" userId="e33f7f18-aaf2-4516-8c86-598e99ea5d95" providerId="ADAL" clId="{F18F5FCD-5467-4607-9FCD-A0544E32E713}" dt="2026-04-21T12:57:16.452" v="170" actId="1076"/>
          <ac:spMkLst>
            <pc:docMk/>
            <pc:sldMk cId="3749680159" sldId="2147470619"/>
            <ac:spMk id="6" creationId="{BF51F676-DA9D-544E-F9B5-CE673061257B}"/>
          </ac:spMkLst>
        </pc:spChg>
      </pc:sldChg>
      <pc:sldChg chg="modSp mod">
        <pc:chgData name="Harshil Sumaria" userId="e33f7f18-aaf2-4516-8c86-598e99ea5d95" providerId="ADAL" clId="{F18F5FCD-5467-4607-9FCD-A0544E32E713}" dt="2026-04-21T12:57:05.765" v="168" actId="1076"/>
        <pc:sldMkLst>
          <pc:docMk/>
          <pc:sldMk cId="2156816238" sldId="2147470620"/>
        </pc:sldMkLst>
        <pc:spChg chg="mod">
          <ac:chgData name="Harshil Sumaria" userId="e33f7f18-aaf2-4516-8c86-598e99ea5d95" providerId="ADAL" clId="{F18F5FCD-5467-4607-9FCD-A0544E32E713}" dt="2026-04-21T12:57:05.765" v="168" actId="1076"/>
          <ac:spMkLst>
            <pc:docMk/>
            <pc:sldMk cId="2156816238" sldId="2147470620"/>
            <ac:spMk id="6" creationId="{55D98B31-8629-E69C-E4A1-B0BAC0BEABEF}"/>
          </ac:spMkLst>
        </pc:spChg>
        <pc:graphicFrameChg chg="mod modGraphic">
          <ac:chgData name="Harshil Sumaria" userId="e33f7f18-aaf2-4516-8c86-598e99ea5d95" providerId="ADAL" clId="{F18F5FCD-5467-4607-9FCD-A0544E32E713}" dt="2026-04-21T12:27:45.642" v="167" actId="14100"/>
          <ac:graphicFrameMkLst>
            <pc:docMk/>
            <pc:sldMk cId="2156816238" sldId="2147470620"/>
            <ac:graphicFrameMk id="8" creationId="{C58E4BA8-2DBB-86C1-8215-6BB051E4CDB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14C61A-F1D7-442E-8702-D8F652A015AD}" type="datetimeFigureOut">
              <a:rPr lang="en-GB" smtClean="0"/>
              <a:t>21/04/2026</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DC0727-7D74-48E6-9DAA-EE73682D66A7}" type="slidenum">
              <a:rPr lang="en-GB" smtClean="0"/>
              <a:t>‹#›</a:t>
            </a:fld>
            <a:endParaRPr lang="en-GB"/>
          </a:p>
        </p:txBody>
      </p:sp>
    </p:spTree>
    <p:extLst>
      <p:ext uri="{BB962C8B-B14F-4D97-AF65-F5344CB8AC3E}">
        <p14:creationId xmlns:p14="http://schemas.microsoft.com/office/powerpoint/2010/main" val="47254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DC0727-7D74-48E6-9DAA-EE73682D66A7}" type="slidenum">
              <a:rPr lang="en-GB" smtClean="0"/>
              <a:t>3</a:t>
            </a:fld>
            <a:endParaRPr lang="en-GB"/>
          </a:p>
        </p:txBody>
      </p:sp>
    </p:spTree>
    <p:extLst>
      <p:ext uri="{BB962C8B-B14F-4D97-AF65-F5344CB8AC3E}">
        <p14:creationId xmlns:p14="http://schemas.microsoft.com/office/powerpoint/2010/main" val="3243920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C70B6F-D38C-8A31-B4B4-3405DC6303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189" r="8097" b="4268"/>
          <a:stretch/>
        </p:blipFill>
        <p:spPr>
          <a:xfrm>
            <a:off x="0" y="0"/>
            <a:ext cx="12192000" cy="6858001"/>
          </a:xfrm>
          <a:prstGeom prst="rect">
            <a:avLst/>
          </a:prstGeom>
        </p:spPr>
      </p:pic>
      <p:sp>
        <p:nvSpPr>
          <p:cNvPr id="4" name="Date Placeholder 3">
            <a:extLst>
              <a:ext uri="{FF2B5EF4-FFF2-40B4-BE49-F238E27FC236}">
                <a16:creationId xmlns:a16="http://schemas.microsoft.com/office/drawing/2014/main" id="{9E99CEF4-549E-00C4-CE6A-28CD8EEC364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5CEEC39-4B3C-E1DE-BFFB-97AB4663E090}"/>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7FB9E471-473A-E425-73BA-59EE17F452DB}"/>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95237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3326E2-0B6D-299E-209A-09379F7FB20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3E7B058-53BB-B4DB-6EA9-03F923FB74BE}"/>
              </a:ext>
            </a:extLst>
          </p:cNvPr>
          <p:cNvSpPr>
            <a:spLocks noGrp="1"/>
          </p:cNvSpPr>
          <p:nvPr>
            <p:ph type="ftr" sz="quarter" idx="11"/>
          </p:nvPr>
        </p:nvSpPr>
        <p:spPr/>
        <p:txBody>
          <a:bodyPr/>
          <a:lstStyle/>
          <a:p>
            <a:r>
              <a:rPr lang="en-GB"/>
              <a:t>1</a:t>
            </a:r>
          </a:p>
        </p:txBody>
      </p:sp>
      <p:sp>
        <p:nvSpPr>
          <p:cNvPr id="4" name="Slide Number Placeholder 3">
            <a:extLst>
              <a:ext uri="{FF2B5EF4-FFF2-40B4-BE49-F238E27FC236}">
                <a16:creationId xmlns:a16="http://schemas.microsoft.com/office/drawing/2014/main" id="{211C0B86-2451-664E-8103-D10D76B74EC1}"/>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332706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C48F-A6A1-C3E2-69E7-479E4BD16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87E7D5-76FC-9D8E-E8BE-3170CE9E3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1317A1-A8BF-4930-7B2C-9444DEB65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4438AD-76B3-7C7A-62C8-A4B313D31A4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462EEEC-E3CA-F88F-8C4C-0CF7ABE7271B}"/>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F1F1AAC3-7EA3-60E9-954A-77042CA61A77}"/>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414727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A71C-2C18-19DF-5D17-FB0AB05F1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095219-7607-7EB7-F4DE-4584EEF3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DFE614-00D0-9011-42B2-8F4133908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0113D-2CFB-40E6-F7B0-55C74C01CC6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1B9DDAD-55D1-1B08-2A18-54F04C3FF49D}"/>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3A1E55B5-7AB0-579D-7241-700D6B146B1D}"/>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239216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54DD-8F95-FB1D-9816-321D6E1A67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2AB890-FBC7-1CCE-10EB-195750E8D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38845D-C54D-4D0D-A19F-C7D06430550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049F9F0-5067-AA19-6798-22524560B4BF}"/>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4375CD56-8D2B-6C84-54BE-4B731CA8E307}"/>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302907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71E7F-36C0-9E4E-3313-43CD43F8BE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88AE7D-0417-9FFC-AA0D-B3A29BD00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B63C1D-3438-8114-D2C2-056771DD184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00D3918-F807-3D2C-8A99-97EFF2F424B4}"/>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BEAD502C-5D9D-E986-FFB1-ADA1BE19C980}"/>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797156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ey messages">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Key messages</a:t>
            </a:r>
          </a:p>
        </p:txBody>
      </p:sp>
      <p:sp>
        <p:nvSpPr>
          <p:cNvPr id="3" name="Text Placeholder 2"/>
          <p:cNvSpPr>
            <a:spLocks noGrp="1"/>
          </p:cNvSpPr>
          <p:nvPr>
            <p:ph type="body" sz="quarter" idx="23" hasCustomPrompt="1"/>
          </p:nvPr>
        </p:nvSpPr>
        <p:spPr>
          <a:xfrm>
            <a:off x="465138" y="1625600"/>
            <a:ext cx="10888662" cy="36576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244" y="5707117"/>
            <a:ext cx="1811496" cy="835880"/>
          </a:xfrm>
          <a:prstGeom prst="rect">
            <a:avLst/>
          </a:prstGeom>
        </p:spPr>
      </p:pic>
    </p:spTree>
    <p:extLst>
      <p:ext uri="{BB962C8B-B14F-4D97-AF65-F5344CB8AC3E}">
        <p14:creationId xmlns:p14="http://schemas.microsoft.com/office/powerpoint/2010/main" val="198806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AAA28"/>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8161EC-016B-44C1-A697-A8AD87D00D72}" type="datetime1">
              <a:rPr lang="en-GB" smtClean="0"/>
              <a:t>21/04/2026</a:t>
            </a:fld>
            <a:endParaRPr lang="en-GB"/>
          </a:p>
        </p:txBody>
      </p:sp>
    </p:spTree>
    <p:extLst>
      <p:ext uri="{BB962C8B-B14F-4D97-AF65-F5344CB8AC3E}">
        <p14:creationId xmlns:p14="http://schemas.microsoft.com/office/powerpoint/2010/main" val="2359995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25198A-92B2-4081-8631-63F12C05575B}" type="datetime1">
              <a:rPr lang="en-GB" smtClean="0"/>
              <a:t>21/04/2026</a:t>
            </a:fld>
            <a:endParaRPr lang="en-GB"/>
          </a:p>
        </p:txBody>
      </p:sp>
    </p:spTree>
    <p:extLst>
      <p:ext uri="{BB962C8B-B14F-4D97-AF65-F5344CB8AC3E}">
        <p14:creationId xmlns:p14="http://schemas.microsoft.com/office/powerpoint/2010/main" val="3240164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650B67-19D0-4FFC-ACEB-72A1371262E3}" type="datetime1">
              <a:rPr lang="en-GB" smtClean="0"/>
              <a:t>21/04/2026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054530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99" cy="5669280"/>
          </a:xfrm>
          <a:prstGeom prst="rect">
            <a:avLst/>
          </a:prstGeom>
        </p:spPr>
      </p:pic>
      <p:sp>
        <p:nvSpPr>
          <p:cNvPr id="6" name="Flowchart: Manual Input 5"/>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Date Placeholder 2"/>
          <p:cNvSpPr>
            <a:spLocks noGrp="1"/>
          </p:cNvSpPr>
          <p:nvPr>
            <p:ph type="dt" sz="half" idx="10"/>
          </p:nvPr>
        </p:nvSpPr>
        <p:spPr>
          <a:xfrm>
            <a:off x="838200" y="6356350"/>
            <a:ext cx="2743200" cy="365125"/>
          </a:xfrm>
        </p:spPr>
        <p:txBody>
          <a:bodyPr/>
          <a:lstStyle/>
          <a:p>
            <a:fld id="{03F45251-27BC-4D19-B422-23B69178BCF8}" type="datetime1">
              <a:rPr lang="en-GB" smtClean="0"/>
              <a:t>21/04/2026</a:t>
            </a:fld>
            <a:endParaRPr lang="en-GB"/>
          </a:p>
        </p:txBody>
      </p:sp>
      <p:sp>
        <p:nvSpPr>
          <p:cNvPr id="11"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2"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7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71573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C70B6F-D38C-8A31-B4B4-3405DC6303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20" t="18005"/>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9E99CEF4-549E-00C4-CE6A-28CD8EEC364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5CEEC39-4B3C-E1DE-BFFB-97AB4663E090}"/>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7FB9E471-473A-E425-73BA-59EE17F452DB}"/>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004408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5703213"/>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4830D6-FBC0-42A9-B874-E2E30B71D598}" type="datetime1">
              <a:rPr lang="en-GB" smtClean="0"/>
              <a:t>21/04/2026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90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35292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2" name="Flowchart: Manual Input 11"/>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Date Placeholder 2"/>
          <p:cNvSpPr>
            <a:spLocks noGrp="1"/>
          </p:cNvSpPr>
          <p:nvPr>
            <p:ph type="dt" sz="half" idx="10"/>
          </p:nvPr>
        </p:nvSpPr>
        <p:spPr/>
        <p:txBody>
          <a:bodyPr/>
          <a:lstStyle/>
          <a:p>
            <a:fld id="{2D4BE6D2-4465-4ADD-81D3-0EC78A883714}"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8" name="Flowchart: Manual Input 7"/>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 name="Picture 6"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1" name="Rectangle 10"/>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 name="Picture 1"/>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731575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759D08-A694-451B-B3A6-8185317A3D84}"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7934"/>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110165"/>
            <a:ext cx="12192000" cy="5812942"/>
          </a:xfrm>
          <a:prstGeom prst="rect">
            <a:avLst/>
          </a:prstGeom>
          <a:gradFill flip="none" rotWithShape="1">
            <a:gsLst>
              <a:gs pos="100000">
                <a:schemeClr val="bg1">
                  <a:alpha val="81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8" name="Picture 17"/>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345742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60D0C6-2A2D-4483-B8D4-74EFCD8CDA84}"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72288"/>
          </a:xfrm>
          <a:prstGeom prst="rect">
            <a:avLst/>
          </a:prstGeom>
        </p:spPr>
      </p:pic>
      <p:sp>
        <p:nvSpPr>
          <p:cNvPr id="7"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8" name="Flowchart: Manual Input 7"/>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10"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1" name="Flowchart: Manual Input 10"/>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2" name="Picture 11"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25757"/>
            <a:ext cx="12192000" cy="5812942"/>
          </a:xfrm>
          <a:prstGeom prst="rect">
            <a:avLst/>
          </a:prstGeom>
          <a:gradFill flip="none" rotWithShape="1">
            <a:gsLst>
              <a:gs pos="100000">
                <a:schemeClr val="bg1">
                  <a:alpha val="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p:cNvPicPr>
            <a:picLocks noChangeAspect="1"/>
          </p:cNvPicPr>
          <p:nvPr userDrawn="1"/>
        </p:nvPicPr>
        <p:blipFill>
          <a:blip r:embed="rId4"/>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898699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6871A-45DC-42E1-8DEC-4E7F48A785BC}"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81316"/>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pic>
        <p:nvPicPr>
          <p:cNvPr id="17" name="Picture 16"/>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4061190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CC52F9-00F0-41C1-8818-408E02D311B1}" type="datetime1">
              <a:rPr lang="en-GB" smtClean="0"/>
              <a:t>21/04/2026</a:t>
            </a:fld>
            <a:endParaRPr lang="en-GB"/>
          </a:p>
        </p:txBody>
      </p:sp>
      <p:pic>
        <p:nvPicPr>
          <p:cNvPr id="8" name="Picture 7" descr="R:\fisher profile backup Oct 2013\Desktop\Brand\New UKPN Logo with Electricity strap\New UKPN Logo with Electricity strap\New-logo-with-str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9249562" y="6454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B662828-1293-4D58-81EA-4411CA96500E}" type="slidenum">
              <a:rPr lang="en-GB" smtClean="0"/>
              <a:pPr>
                <a:defRPr/>
              </a:pPr>
              <a:t>‹#›</a:t>
            </a:fld>
            <a:endParaRPr lang="en-GB"/>
          </a:p>
        </p:txBody>
      </p:sp>
    </p:spTree>
    <p:extLst>
      <p:ext uri="{BB962C8B-B14F-4D97-AF65-F5344CB8AC3E}">
        <p14:creationId xmlns:p14="http://schemas.microsoft.com/office/powerpoint/2010/main" val="1475862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2452" y="3571105"/>
            <a:ext cx="10363200" cy="1470025"/>
          </a:xfrm>
        </p:spPr>
        <p:txBody>
          <a:bodyPr anchor="b">
            <a:normAutofit/>
          </a:bodyPr>
          <a:lstStyle>
            <a:lvl1pPr algn="l">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1" y="5013176"/>
            <a:ext cx="8534400" cy="1135046"/>
          </a:xfrm>
        </p:spPr>
        <p:txBody>
          <a:bodyPr>
            <a:normAutofit/>
          </a:bodyPr>
          <a:lstStyle>
            <a:lvl1pPr marL="0" indent="0" algn="l">
              <a:buNone/>
              <a:defRPr sz="2500">
                <a:solidFill>
                  <a:schemeClr val="tx2"/>
                </a:solidFill>
              </a:defRPr>
            </a:lvl1pPr>
            <a:lvl2pPr marL="457027" indent="0" algn="ctr">
              <a:buNone/>
              <a:defRPr>
                <a:solidFill>
                  <a:schemeClr val="tx1">
                    <a:tint val="75000"/>
                  </a:schemeClr>
                </a:solidFill>
              </a:defRPr>
            </a:lvl2pPr>
            <a:lvl3pPr marL="914052" indent="0" algn="ctr">
              <a:buNone/>
              <a:defRPr>
                <a:solidFill>
                  <a:schemeClr val="tx1">
                    <a:tint val="75000"/>
                  </a:schemeClr>
                </a:solidFill>
              </a:defRPr>
            </a:lvl3pPr>
            <a:lvl4pPr marL="1371079"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9" indent="0" algn="ctr">
              <a:buNone/>
              <a:defRPr>
                <a:solidFill>
                  <a:schemeClr val="tx1">
                    <a:tint val="75000"/>
                  </a:schemeClr>
                </a:solidFill>
              </a:defRPr>
            </a:lvl7pPr>
            <a:lvl8pPr marL="3199185" indent="0" algn="ctr">
              <a:buNone/>
              <a:defRPr>
                <a:solidFill>
                  <a:schemeClr val="tx1">
                    <a:tint val="75000"/>
                  </a:schemeClr>
                </a:solidFill>
              </a:defRPr>
            </a:lvl8pPr>
            <a:lvl9pPr marL="3656212" indent="0" algn="ctr">
              <a:buNone/>
              <a:defRPr>
                <a:solidFill>
                  <a:schemeClr val="tx1">
                    <a:tint val="75000"/>
                  </a:schemeClr>
                </a:solidFill>
              </a:defRPr>
            </a:lvl9pPr>
          </a:lstStyle>
          <a:p>
            <a:r>
              <a:rPr lang="en-US"/>
              <a:t>Click to edit Master subtitle style</a:t>
            </a:r>
          </a:p>
        </p:txBody>
      </p:sp>
      <p:grpSp>
        <p:nvGrpSpPr>
          <p:cNvPr id="4" name="Group 2"/>
          <p:cNvGrpSpPr>
            <a:grpSpLocks/>
          </p:cNvGrpSpPr>
          <p:nvPr userDrawn="1"/>
        </p:nvGrpSpPr>
        <p:grpSpPr bwMode="auto">
          <a:xfrm>
            <a:off x="143339" y="6146408"/>
            <a:ext cx="4224965" cy="613155"/>
            <a:chOff x="542" y="15366"/>
            <a:chExt cx="7289" cy="1254"/>
          </a:xfrm>
        </p:grpSpPr>
        <p:pic>
          <p:nvPicPr>
            <p:cNvPr id="5" name="Picture 3" descr="UWA2015-winners-UtilityofY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3" y="15630"/>
              <a:ext cx="2729"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016-BEST COMPANIES REDESIGN_TOP25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 y="15366"/>
              <a:ext cx="1073"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IP_GOLD_LOGO_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0" y="15752"/>
              <a:ext cx="2551"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21889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Slide Number Placeholder 5"/>
          <p:cNvSpPr txBox="1">
            <a:spLocks/>
          </p:cNvSpPr>
          <p:nvPr userDrawn="1"/>
        </p:nvSpPr>
        <p:spPr>
          <a:xfrm>
            <a:off x="9249563" y="6454955"/>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B662828-1293-4D58-81EA-4411CA96500E}" type="slidenum">
              <a:rPr lang="en-GB" sz="900" smtClean="0"/>
              <a:pPr>
                <a:defRPr/>
              </a:pPr>
              <a:t>‹#›</a:t>
            </a:fld>
            <a:endParaRPr lang="en-GB" sz="900"/>
          </a:p>
        </p:txBody>
      </p:sp>
    </p:spTree>
    <p:extLst>
      <p:ext uri="{BB962C8B-B14F-4D97-AF65-F5344CB8AC3E}">
        <p14:creationId xmlns:p14="http://schemas.microsoft.com/office/powerpoint/2010/main" val="1393221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AAA28"/>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8161EC-016B-44C1-A697-A8AD87D00D72}" type="datetime1">
              <a:rPr lang="en-GB" smtClean="0"/>
              <a:t>21/04/2026</a:t>
            </a:fld>
            <a:endParaRPr lang="en-GB"/>
          </a:p>
        </p:txBody>
      </p:sp>
    </p:spTree>
    <p:extLst>
      <p:ext uri="{BB962C8B-B14F-4D97-AF65-F5344CB8AC3E}">
        <p14:creationId xmlns:p14="http://schemas.microsoft.com/office/powerpoint/2010/main" val="1900076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25198A-92B2-4081-8631-63F12C05575B}" type="datetime1">
              <a:rPr lang="en-GB" smtClean="0"/>
              <a:t>21/04/2026</a:t>
            </a:fld>
            <a:endParaRPr lang="en-GB"/>
          </a:p>
        </p:txBody>
      </p:sp>
    </p:spTree>
    <p:extLst>
      <p:ext uri="{BB962C8B-B14F-4D97-AF65-F5344CB8AC3E}">
        <p14:creationId xmlns:p14="http://schemas.microsoft.com/office/powerpoint/2010/main" val="13260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C70B6F-D38C-8A31-B4B4-3405DC6303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67"/>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9E99CEF4-549E-00C4-CE6A-28CD8EEC364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5CEEC39-4B3C-E1DE-BFFB-97AB4663E090}"/>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7FB9E471-473A-E425-73BA-59EE17F452DB}"/>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442558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650B67-19D0-4FFC-ACEB-72A1371262E3}" type="datetime1">
              <a:rPr lang="en-GB" smtClean="0"/>
              <a:t>21/04/2026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2568688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99" cy="5669280"/>
          </a:xfrm>
          <a:prstGeom prst="rect">
            <a:avLst/>
          </a:prstGeom>
        </p:spPr>
      </p:pic>
      <p:sp>
        <p:nvSpPr>
          <p:cNvPr id="6" name="Flowchart: Manual Input 5"/>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Date Placeholder 2"/>
          <p:cNvSpPr>
            <a:spLocks noGrp="1"/>
          </p:cNvSpPr>
          <p:nvPr>
            <p:ph type="dt" sz="half" idx="10"/>
          </p:nvPr>
        </p:nvSpPr>
        <p:spPr>
          <a:xfrm>
            <a:off x="838200" y="6356350"/>
            <a:ext cx="2743200" cy="365125"/>
          </a:xfrm>
        </p:spPr>
        <p:txBody>
          <a:bodyPr/>
          <a:lstStyle/>
          <a:p>
            <a:fld id="{03F45251-27BC-4D19-B422-23B69178BCF8}" type="datetime1">
              <a:rPr lang="en-GB" smtClean="0"/>
              <a:t>21/04/2026</a:t>
            </a:fld>
            <a:endParaRPr lang="en-GB"/>
          </a:p>
        </p:txBody>
      </p:sp>
      <p:sp>
        <p:nvSpPr>
          <p:cNvPr id="11"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2"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7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379925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5703213"/>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4830D6-FBC0-42A9-B874-E2E30B71D598}" type="datetime1">
              <a:rPr lang="en-GB" smtClean="0"/>
              <a:t>21/04/2026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90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088481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2" name="Flowchart: Manual Input 11"/>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Date Placeholder 2"/>
          <p:cNvSpPr>
            <a:spLocks noGrp="1"/>
          </p:cNvSpPr>
          <p:nvPr>
            <p:ph type="dt" sz="half" idx="10"/>
          </p:nvPr>
        </p:nvSpPr>
        <p:spPr/>
        <p:txBody>
          <a:bodyPr/>
          <a:lstStyle/>
          <a:p>
            <a:fld id="{2D4BE6D2-4465-4ADD-81D3-0EC78A883714}"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8" name="Flowchart: Manual Input 7"/>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 name="Picture 6"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1" name="Rectangle 10"/>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 name="Picture 1"/>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237102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759D08-A694-451B-B3A6-8185317A3D84}"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7934"/>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110165"/>
            <a:ext cx="12192000" cy="5812942"/>
          </a:xfrm>
          <a:prstGeom prst="rect">
            <a:avLst/>
          </a:prstGeom>
          <a:gradFill flip="none" rotWithShape="1">
            <a:gsLst>
              <a:gs pos="100000">
                <a:schemeClr val="bg1">
                  <a:alpha val="81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8" name="Picture 17"/>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950039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60D0C6-2A2D-4483-B8D4-74EFCD8CDA84}"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72288"/>
          </a:xfrm>
          <a:prstGeom prst="rect">
            <a:avLst/>
          </a:prstGeom>
        </p:spPr>
      </p:pic>
      <p:sp>
        <p:nvSpPr>
          <p:cNvPr id="7"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8" name="Flowchart: Manual Input 7"/>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10"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1" name="Flowchart: Manual Input 10"/>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2" name="Picture 11"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25757"/>
            <a:ext cx="12192000" cy="5812942"/>
          </a:xfrm>
          <a:prstGeom prst="rect">
            <a:avLst/>
          </a:prstGeom>
          <a:gradFill flip="none" rotWithShape="1">
            <a:gsLst>
              <a:gs pos="100000">
                <a:schemeClr val="bg1">
                  <a:alpha val="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p:cNvPicPr>
            <a:picLocks noChangeAspect="1"/>
          </p:cNvPicPr>
          <p:nvPr userDrawn="1"/>
        </p:nvPicPr>
        <p:blipFill>
          <a:blip r:embed="rId4"/>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321521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6871A-45DC-42E1-8DEC-4E7F48A785BC}"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81316"/>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pic>
        <p:nvPicPr>
          <p:cNvPr id="17" name="Picture 16"/>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669891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CC52F9-00F0-41C1-8818-408E02D311B1}" type="datetime1">
              <a:rPr lang="en-GB" smtClean="0"/>
              <a:t>21/04/2026</a:t>
            </a:fld>
            <a:endParaRPr lang="en-GB"/>
          </a:p>
        </p:txBody>
      </p:sp>
      <p:pic>
        <p:nvPicPr>
          <p:cNvPr id="8" name="Picture 7" descr="R:\fisher profile backup Oct 2013\Desktop\Brand\New UKPN Logo with Electricity strap\New UKPN Logo with Electricity strap\New-logo-with-str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9249562" y="6454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B662828-1293-4D58-81EA-4411CA96500E}" type="slidenum">
              <a:rPr lang="en-GB" smtClean="0"/>
              <a:pPr>
                <a:defRPr/>
              </a:pPr>
              <a:t>‹#›</a:t>
            </a:fld>
            <a:endParaRPr lang="en-GB"/>
          </a:p>
        </p:txBody>
      </p:sp>
    </p:spTree>
    <p:extLst>
      <p:ext uri="{BB962C8B-B14F-4D97-AF65-F5344CB8AC3E}">
        <p14:creationId xmlns:p14="http://schemas.microsoft.com/office/powerpoint/2010/main" val="1006456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2452" y="3571105"/>
            <a:ext cx="10363200" cy="1470025"/>
          </a:xfrm>
        </p:spPr>
        <p:txBody>
          <a:bodyPr anchor="b">
            <a:normAutofit/>
          </a:bodyPr>
          <a:lstStyle>
            <a:lvl1pPr algn="l">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1" y="5013176"/>
            <a:ext cx="8534400" cy="1135046"/>
          </a:xfrm>
        </p:spPr>
        <p:txBody>
          <a:bodyPr>
            <a:normAutofit/>
          </a:bodyPr>
          <a:lstStyle>
            <a:lvl1pPr marL="0" indent="0" algn="l">
              <a:buNone/>
              <a:defRPr sz="2500">
                <a:solidFill>
                  <a:schemeClr val="tx2"/>
                </a:solidFill>
              </a:defRPr>
            </a:lvl1pPr>
            <a:lvl2pPr marL="457027" indent="0" algn="ctr">
              <a:buNone/>
              <a:defRPr>
                <a:solidFill>
                  <a:schemeClr val="tx1">
                    <a:tint val="75000"/>
                  </a:schemeClr>
                </a:solidFill>
              </a:defRPr>
            </a:lvl2pPr>
            <a:lvl3pPr marL="914052" indent="0" algn="ctr">
              <a:buNone/>
              <a:defRPr>
                <a:solidFill>
                  <a:schemeClr val="tx1">
                    <a:tint val="75000"/>
                  </a:schemeClr>
                </a:solidFill>
              </a:defRPr>
            </a:lvl3pPr>
            <a:lvl4pPr marL="1371079"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9" indent="0" algn="ctr">
              <a:buNone/>
              <a:defRPr>
                <a:solidFill>
                  <a:schemeClr val="tx1">
                    <a:tint val="75000"/>
                  </a:schemeClr>
                </a:solidFill>
              </a:defRPr>
            </a:lvl7pPr>
            <a:lvl8pPr marL="3199185" indent="0" algn="ctr">
              <a:buNone/>
              <a:defRPr>
                <a:solidFill>
                  <a:schemeClr val="tx1">
                    <a:tint val="75000"/>
                  </a:schemeClr>
                </a:solidFill>
              </a:defRPr>
            </a:lvl8pPr>
            <a:lvl9pPr marL="3656212" indent="0" algn="ctr">
              <a:buNone/>
              <a:defRPr>
                <a:solidFill>
                  <a:schemeClr val="tx1">
                    <a:tint val="75000"/>
                  </a:schemeClr>
                </a:solidFill>
              </a:defRPr>
            </a:lvl9pPr>
          </a:lstStyle>
          <a:p>
            <a:r>
              <a:rPr lang="en-US"/>
              <a:t>Click to edit Master subtitle style</a:t>
            </a:r>
          </a:p>
        </p:txBody>
      </p:sp>
      <p:grpSp>
        <p:nvGrpSpPr>
          <p:cNvPr id="4" name="Group 2"/>
          <p:cNvGrpSpPr>
            <a:grpSpLocks/>
          </p:cNvGrpSpPr>
          <p:nvPr userDrawn="1"/>
        </p:nvGrpSpPr>
        <p:grpSpPr bwMode="auto">
          <a:xfrm>
            <a:off x="143339" y="6146408"/>
            <a:ext cx="4224965" cy="613155"/>
            <a:chOff x="542" y="15366"/>
            <a:chExt cx="7289" cy="1254"/>
          </a:xfrm>
        </p:grpSpPr>
        <p:pic>
          <p:nvPicPr>
            <p:cNvPr id="5" name="Picture 3" descr="UWA2015-winners-UtilityofY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3" y="15630"/>
              <a:ext cx="2729"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016-BEST COMPANIES REDESIGN_TOP25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 y="15366"/>
              <a:ext cx="1073"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IP_GOLD_LOGO_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0" y="15752"/>
              <a:ext cx="2551"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116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Key messages">
    <p:spTree>
      <p:nvGrpSpPr>
        <p:cNvPr id="1" name=""/>
        <p:cNvGrpSpPr/>
        <p:nvPr/>
      </p:nvGrpSpPr>
      <p:grpSpPr>
        <a:xfrm>
          <a:off x="0" y="0"/>
          <a:ext cx="0" cy="0"/>
          <a:chOff x="0" y="0"/>
          <a:chExt cx="0" cy="0"/>
        </a:xfrm>
      </p:grpSpPr>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Key messages</a:t>
            </a:r>
          </a:p>
        </p:txBody>
      </p:sp>
      <p:sp>
        <p:nvSpPr>
          <p:cNvPr id="3" name="Text Placeholder 2"/>
          <p:cNvSpPr>
            <a:spLocks noGrp="1"/>
          </p:cNvSpPr>
          <p:nvPr>
            <p:ph type="body" sz="quarter" idx="23" hasCustomPrompt="1"/>
          </p:nvPr>
        </p:nvSpPr>
        <p:spPr>
          <a:xfrm>
            <a:off x="465138" y="1625600"/>
            <a:ext cx="10888662" cy="36576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sp>
        <p:nvSpPr>
          <p:cNvPr id="10" name="TextBox 9">
            <a:extLst>
              <a:ext uri="{FF2B5EF4-FFF2-40B4-BE49-F238E27FC236}">
                <a16:creationId xmlns:a16="http://schemas.microsoft.com/office/drawing/2014/main" id="{E7E335CA-E730-4DC6-8990-E73E481547A2}"/>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53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blue and orange gradient with dots&#10;&#10;Description automatically generated">
            <a:extLst>
              <a:ext uri="{FF2B5EF4-FFF2-40B4-BE49-F238E27FC236}">
                <a16:creationId xmlns:a16="http://schemas.microsoft.com/office/drawing/2014/main" id="{FFBD1295-E5A1-7890-0A5B-8D6982AF4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0157"/>
          <a:stretch/>
        </p:blipFill>
        <p:spPr>
          <a:xfrm>
            <a:off x="0" y="0"/>
            <a:ext cx="12192000" cy="6858000"/>
          </a:xfrm>
          <a:prstGeom prst="rect">
            <a:avLst/>
          </a:prstGeom>
        </p:spPr>
      </p:pic>
      <p:sp>
        <p:nvSpPr>
          <p:cNvPr id="2" name="Title 1">
            <a:extLst>
              <a:ext uri="{FF2B5EF4-FFF2-40B4-BE49-F238E27FC236}">
                <a16:creationId xmlns:a16="http://schemas.microsoft.com/office/drawing/2014/main" id="{24167F34-B6BF-7B30-8035-E7A6C86D1D5A}"/>
              </a:ext>
            </a:extLst>
          </p:cNvPr>
          <p:cNvSpPr>
            <a:spLocks noGrp="1"/>
          </p:cNvSpPr>
          <p:nvPr>
            <p:ph type="title"/>
          </p:nvPr>
        </p:nvSpPr>
        <p:spPr/>
        <p:txBody>
          <a:bodyPr/>
          <a:lstStyle>
            <a:lvl1pPr>
              <a:defRPr b="1" i="0">
                <a:solidFill>
                  <a:schemeClr val="bg1"/>
                </a:solidFill>
                <a:latin typeface="Apertura Rg" pitchFamily="2"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CB5859-99D8-19F0-9EE8-4DA2A04AF267}"/>
              </a:ext>
            </a:extLst>
          </p:cNvPr>
          <p:cNvSpPr>
            <a:spLocks noGrp="1"/>
          </p:cNvSpPr>
          <p:nvPr>
            <p:ph idx="1"/>
          </p:nvPr>
        </p:nvSpPr>
        <p:spPr/>
        <p:txBody>
          <a:bodyPr/>
          <a:lstStyle>
            <a:lvl1pPr>
              <a:defRPr b="0" i="0">
                <a:solidFill>
                  <a:schemeClr val="bg1"/>
                </a:solidFill>
                <a:latin typeface="Apertura Rg" pitchFamily="2" charset="77"/>
              </a:defRPr>
            </a:lvl1pPr>
            <a:lvl2pPr>
              <a:defRPr b="0" i="0">
                <a:solidFill>
                  <a:schemeClr val="bg1"/>
                </a:solidFill>
                <a:latin typeface="Apertura Rg" pitchFamily="2" charset="77"/>
              </a:defRPr>
            </a:lvl2pPr>
            <a:lvl3pPr>
              <a:defRPr b="0" i="0">
                <a:solidFill>
                  <a:schemeClr val="bg1"/>
                </a:solidFill>
                <a:latin typeface="Apertura Rg" pitchFamily="2" charset="77"/>
              </a:defRPr>
            </a:lvl3pPr>
            <a:lvl4pPr>
              <a:defRPr b="0" i="0">
                <a:solidFill>
                  <a:schemeClr val="bg1"/>
                </a:solidFill>
                <a:latin typeface="Apertura Rg" pitchFamily="2" charset="77"/>
              </a:defRPr>
            </a:lvl4pPr>
            <a:lvl5pPr>
              <a:defRPr b="0" i="0">
                <a:solidFill>
                  <a:schemeClr val="bg1"/>
                </a:solidFill>
                <a:latin typeface="Apertura Rg"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E871AB-434F-B73B-4E0F-ECB593A1B4DD}"/>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82ABF02B-8571-2F2F-7EB4-13251D9365CB}"/>
              </a:ext>
            </a:extLst>
          </p:cNvPr>
          <p:cNvSpPr>
            <a:spLocks noGrp="1"/>
          </p:cNvSpPr>
          <p:nvPr>
            <p:ph type="ftr" sz="quarter" idx="11"/>
          </p:nvPr>
        </p:nvSpPr>
        <p:spPr/>
        <p:txBody>
          <a:bodyPr/>
          <a:lstStyle>
            <a:lvl1pPr>
              <a:defRPr>
                <a:solidFill>
                  <a:schemeClr val="bg1"/>
                </a:solidFill>
              </a:defRPr>
            </a:lvl1pPr>
          </a:lstStyle>
          <a:p>
            <a:r>
              <a:rPr lang="en-GB"/>
              <a:t>1</a:t>
            </a:r>
          </a:p>
        </p:txBody>
      </p:sp>
      <p:sp>
        <p:nvSpPr>
          <p:cNvPr id="6" name="Slide Number Placeholder 5">
            <a:extLst>
              <a:ext uri="{FF2B5EF4-FFF2-40B4-BE49-F238E27FC236}">
                <a16:creationId xmlns:a16="http://schemas.microsoft.com/office/drawing/2014/main" id="{1046FA13-1705-73A9-D5A9-B47B9DE872D7}"/>
              </a:ext>
            </a:extLst>
          </p:cNvPr>
          <p:cNvSpPr>
            <a:spLocks noGrp="1"/>
          </p:cNvSpPr>
          <p:nvPr>
            <p:ph type="sldNum" sz="quarter" idx="12"/>
          </p:nvPr>
        </p:nvSpPr>
        <p:spPr/>
        <p:txBody>
          <a:bodyPr/>
          <a:lstStyle>
            <a:lvl1pPr>
              <a:defRPr>
                <a:solidFill>
                  <a:schemeClr val="bg1"/>
                </a:solidFill>
              </a:defRPr>
            </a:lvl1pPr>
          </a:lstStyle>
          <a:p>
            <a:fld id="{BCE3BFF8-4C76-4057-9758-4BBB0BC96D95}" type="slidenum">
              <a:rPr lang="en-GB" smtClean="0"/>
              <a:pPr/>
              <a:t>‹#›</a:t>
            </a:fld>
            <a:endParaRPr lang="en-GB"/>
          </a:p>
        </p:txBody>
      </p:sp>
      <p:grpSp>
        <p:nvGrpSpPr>
          <p:cNvPr id="10" name="Group 9">
            <a:extLst>
              <a:ext uri="{FF2B5EF4-FFF2-40B4-BE49-F238E27FC236}">
                <a16:creationId xmlns:a16="http://schemas.microsoft.com/office/drawing/2014/main" id="{1253ACEC-1555-65C4-4BE4-EEB2D3BD8695}"/>
              </a:ext>
            </a:extLst>
          </p:cNvPr>
          <p:cNvGrpSpPr/>
          <p:nvPr userDrawn="1"/>
        </p:nvGrpSpPr>
        <p:grpSpPr>
          <a:xfrm>
            <a:off x="8888613" y="562038"/>
            <a:ext cx="986679" cy="694782"/>
            <a:chOff x="8470641" y="525254"/>
            <a:chExt cx="1158551" cy="815808"/>
          </a:xfrm>
          <a:solidFill>
            <a:schemeClr val="bg1"/>
          </a:solidFill>
        </p:grpSpPr>
        <p:sp>
          <p:nvSpPr>
            <p:cNvPr id="11" name="Freeform: Shape 8">
              <a:extLst>
                <a:ext uri="{FF2B5EF4-FFF2-40B4-BE49-F238E27FC236}">
                  <a16:creationId xmlns:a16="http://schemas.microsoft.com/office/drawing/2014/main" id="{9E79502C-AF5C-8555-6DB5-8EB033778E03}"/>
                </a:ext>
              </a:extLst>
            </p:cNvPr>
            <p:cNvSpPr/>
            <p:nvPr/>
          </p:nvSpPr>
          <p:spPr>
            <a:xfrm>
              <a:off x="8470641" y="525254"/>
              <a:ext cx="1158551" cy="688238"/>
            </a:xfrm>
            <a:custGeom>
              <a:avLst/>
              <a:gdLst/>
              <a:ahLst/>
              <a:cxnLst/>
              <a:rect l="l" t="t" r="r" b="b"/>
              <a:pathLst>
                <a:path w="3219371" h="1912468">
                  <a:moveTo>
                    <a:pt x="353501" y="378933"/>
                  </a:moveTo>
                  <a:lnTo>
                    <a:pt x="353501" y="1533535"/>
                  </a:lnTo>
                  <a:lnTo>
                    <a:pt x="531523" y="1533535"/>
                  </a:lnTo>
                  <a:cubicBezTo>
                    <a:pt x="551551" y="1533323"/>
                    <a:pt x="565539" y="1527389"/>
                    <a:pt x="573486" y="1515732"/>
                  </a:cubicBezTo>
                  <a:cubicBezTo>
                    <a:pt x="581433" y="1504076"/>
                    <a:pt x="585248" y="1487969"/>
                    <a:pt x="584930" y="1467412"/>
                  </a:cubicBezTo>
                  <a:lnTo>
                    <a:pt x="584930" y="445056"/>
                  </a:lnTo>
                  <a:cubicBezTo>
                    <a:pt x="585248" y="424499"/>
                    <a:pt x="581433" y="408392"/>
                    <a:pt x="573486" y="396736"/>
                  </a:cubicBezTo>
                  <a:cubicBezTo>
                    <a:pt x="565539" y="385079"/>
                    <a:pt x="551551" y="379145"/>
                    <a:pt x="531523" y="378933"/>
                  </a:cubicBezTo>
                  <a:close/>
                  <a:moveTo>
                    <a:pt x="2743771" y="340786"/>
                  </a:moveTo>
                  <a:cubicBezTo>
                    <a:pt x="2696405" y="341898"/>
                    <a:pt x="2663980" y="359383"/>
                    <a:pt x="2646495" y="393239"/>
                  </a:cubicBezTo>
                  <a:cubicBezTo>
                    <a:pt x="2629011" y="427095"/>
                    <a:pt x="2620746" y="470647"/>
                    <a:pt x="2621699" y="523894"/>
                  </a:cubicBezTo>
                  <a:lnTo>
                    <a:pt x="2621699" y="1388574"/>
                  </a:lnTo>
                  <a:cubicBezTo>
                    <a:pt x="2620746" y="1441821"/>
                    <a:pt x="2629011" y="1485373"/>
                    <a:pt x="2646495" y="1519229"/>
                  </a:cubicBezTo>
                  <a:cubicBezTo>
                    <a:pt x="2663980" y="1553085"/>
                    <a:pt x="2696405" y="1570570"/>
                    <a:pt x="2743771" y="1571682"/>
                  </a:cubicBezTo>
                  <a:cubicBezTo>
                    <a:pt x="2791138" y="1570570"/>
                    <a:pt x="2823564" y="1553085"/>
                    <a:pt x="2841048" y="1519229"/>
                  </a:cubicBezTo>
                  <a:cubicBezTo>
                    <a:pt x="2858532" y="1485373"/>
                    <a:pt x="2866798" y="1441821"/>
                    <a:pt x="2865844" y="1388574"/>
                  </a:cubicBezTo>
                  <a:lnTo>
                    <a:pt x="2865844" y="523894"/>
                  </a:lnTo>
                  <a:cubicBezTo>
                    <a:pt x="2866798" y="470647"/>
                    <a:pt x="2858532" y="427095"/>
                    <a:pt x="2841048" y="393239"/>
                  </a:cubicBezTo>
                  <a:cubicBezTo>
                    <a:pt x="2823564" y="359383"/>
                    <a:pt x="2791138" y="341898"/>
                    <a:pt x="2743771" y="340786"/>
                  </a:cubicBezTo>
                  <a:close/>
                  <a:moveTo>
                    <a:pt x="284836" y="312811"/>
                  </a:moveTo>
                  <a:lnTo>
                    <a:pt x="541696" y="312811"/>
                  </a:lnTo>
                  <a:cubicBezTo>
                    <a:pt x="578625" y="313288"/>
                    <a:pt x="606494" y="324414"/>
                    <a:pt x="625303" y="346190"/>
                  </a:cubicBezTo>
                  <a:cubicBezTo>
                    <a:pt x="644112" y="367966"/>
                    <a:pt x="653543" y="397530"/>
                    <a:pt x="653596" y="434883"/>
                  </a:cubicBezTo>
                  <a:lnTo>
                    <a:pt x="653596" y="1477585"/>
                  </a:lnTo>
                  <a:cubicBezTo>
                    <a:pt x="653543" y="1514938"/>
                    <a:pt x="644112" y="1544502"/>
                    <a:pt x="625303" y="1566278"/>
                  </a:cubicBezTo>
                  <a:cubicBezTo>
                    <a:pt x="606494" y="1588054"/>
                    <a:pt x="578625" y="1599180"/>
                    <a:pt x="541696" y="1599657"/>
                  </a:cubicBezTo>
                  <a:lnTo>
                    <a:pt x="284836" y="1599657"/>
                  </a:lnTo>
                  <a:close/>
                  <a:moveTo>
                    <a:pt x="2743771" y="274663"/>
                  </a:moveTo>
                  <a:cubicBezTo>
                    <a:pt x="2815139" y="276200"/>
                    <a:pt x="2865049" y="299830"/>
                    <a:pt x="2893501" y="345554"/>
                  </a:cubicBezTo>
                  <a:cubicBezTo>
                    <a:pt x="2921953" y="391278"/>
                    <a:pt x="2935622" y="449877"/>
                    <a:pt x="2934510" y="521351"/>
                  </a:cubicBezTo>
                  <a:lnTo>
                    <a:pt x="2934510" y="1391117"/>
                  </a:lnTo>
                  <a:cubicBezTo>
                    <a:pt x="2935622" y="1462591"/>
                    <a:pt x="2921953" y="1521190"/>
                    <a:pt x="2893501" y="1566914"/>
                  </a:cubicBezTo>
                  <a:cubicBezTo>
                    <a:pt x="2865049" y="1612638"/>
                    <a:pt x="2815139" y="1636268"/>
                    <a:pt x="2743771" y="1637805"/>
                  </a:cubicBezTo>
                  <a:cubicBezTo>
                    <a:pt x="2672404" y="1636268"/>
                    <a:pt x="2622494" y="1612638"/>
                    <a:pt x="2594042" y="1566914"/>
                  </a:cubicBezTo>
                  <a:cubicBezTo>
                    <a:pt x="2565590" y="1521190"/>
                    <a:pt x="2551921" y="1462591"/>
                    <a:pt x="2553033" y="1391117"/>
                  </a:cubicBezTo>
                  <a:lnTo>
                    <a:pt x="2553033" y="521351"/>
                  </a:lnTo>
                  <a:cubicBezTo>
                    <a:pt x="2551921" y="449877"/>
                    <a:pt x="2565590" y="391278"/>
                    <a:pt x="2594042" y="345554"/>
                  </a:cubicBezTo>
                  <a:cubicBezTo>
                    <a:pt x="2622494" y="299830"/>
                    <a:pt x="2672404" y="276200"/>
                    <a:pt x="2743771" y="274663"/>
                  </a:cubicBezTo>
                  <a:close/>
                  <a:moveTo>
                    <a:pt x="1601371" y="274663"/>
                  </a:moveTo>
                  <a:cubicBezTo>
                    <a:pt x="1672845" y="276200"/>
                    <a:pt x="1723179" y="299830"/>
                    <a:pt x="1752373" y="345554"/>
                  </a:cubicBezTo>
                  <a:cubicBezTo>
                    <a:pt x="1781566" y="391278"/>
                    <a:pt x="1795660" y="449877"/>
                    <a:pt x="1794653" y="521351"/>
                  </a:cubicBezTo>
                  <a:lnTo>
                    <a:pt x="1794653" y="679028"/>
                  </a:lnTo>
                  <a:lnTo>
                    <a:pt x="1725987" y="679028"/>
                  </a:lnTo>
                  <a:lnTo>
                    <a:pt x="1725987" y="523894"/>
                  </a:lnTo>
                  <a:cubicBezTo>
                    <a:pt x="1726994" y="470647"/>
                    <a:pt x="1718622" y="427095"/>
                    <a:pt x="1700873" y="393239"/>
                  </a:cubicBezTo>
                  <a:cubicBezTo>
                    <a:pt x="1683124" y="359383"/>
                    <a:pt x="1649957" y="341898"/>
                    <a:pt x="1601371" y="340786"/>
                  </a:cubicBezTo>
                  <a:cubicBezTo>
                    <a:pt x="1555224" y="341898"/>
                    <a:pt x="1523540" y="359383"/>
                    <a:pt x="1506320" y="393239"/>
                  </a:cubicBezTo>
                  <a:cubicBezTo>
                    <a:pt x="1489101" y="427095"/>
                    <a:pt x="1480942" y="470647"/>
                    <a:pt x="1481842" y="523894"/>
                  </a:cubicBezTo>
                  <a:lnTo>
                    <a:pt x="1481842" y="610362"/>
                  </a:lnTo>
                  <a:cubicBezTo>
                    <a:pt x="1478875" y="653225"/>
                    <a:pt x="1485445" y="690207"/>
                    <a:pt x="1501552" y="721308"/>
                  </a:cubicBezTo>
                  <a:cubicBezTo>
                    <a:pt x="1517659" y="752409"/>
                    <a:pt x="1561105" y="787484"/>
                    <a:pt x="1631890" y="826532"/>
                  </a:cubicBezTo>
                  <a:lnTo>
                    <a:pt x="1787023" y="910457"/>
                  </a:lnTo>
                  <a:cubicBezTo>
                    <a:pt x="1876882" y="955068"/>
                    <a:pt x="1947031" y="1003177"/>
                    <a:pt x="1997471" y="1054782"/>
                  </a:cubicBezTo>
                  <a:cubicBezTo>
                    <a:pt x="2047911" y="1106387"/>
                    <a:pt x="2073554" y="1183742"/>
                    <a:pt x="2074402" y="1286847"/>
                  </a:cubicBezTo>
                  <a:lnTo>
                    <a:pt x="2074402" y="1408919"/>
                  </a:lnTo>
                  <a:cubicBezTo>
                    <a:pt x="2075568" y="1557854"/>
                    <a:pt x="2038268" y="1678337"/>
                    <a:pt x="1962502" y="1770368"/>
                  </a:cubicBezTo>
                  <a:cubicBezTo>
                    <a:pt x="1886737" y="1862399"/>
                    <a:pt x="1765512" y="1909766"/>
                    <a:pt x="1598828" y="1912468"/>
                  </a:cubicBezTo>
                  <a:cubicBezTo>
                    <a:pt x="1432144" y="1909766"/>
                    <a:pt x="1310920" y="1862399"/>
                    <a:pt x="1235154" y="1770368"/>
                  </a:cubicBezTo>
                  <a:cubicBezTo>
                    <a:pt x="1159389" y="1678337"/>
                    <a:pt x="1122089" y="1557854"/>
                    <a:pt x="1123255" y="1408919"/>
                  </a:cubicBezTo>
                  <a:lnTo>
                    <a:pt x="1123255" y="1383487"/>
                  </a:lnTo>
                  <a:lnTo>
                    <a:pt x="1191920" y="1383487"/>
                  </a:lnTo>
                  <a:lnTo>
                    <a:pt x="1191920" y="1406376"/>
                  </a:lnTo>
                  <a:cubicBezTo>
                    <a:pt x="1190914" y="1534859"/>
                    <a:pt x="1222809" y="1639659"/>
                    <a:pt x="1287607" y="1720776"/>
                  </a:cubicBezTo>
                  <a:cubicBezTo>
                    <a:pt x="1352405" y="1801893"/>
                    <a:pt x="1456146" y="1843749"/>
                    <a:pt x="1598828" y="1846345"/>
                  </a:cubicBezTo>
                  <a:cubicBezTo>
                    <a:pt x="1741511" y="1843749"/>
                    <a:pt x="1845252" y="1801893"/>
                    <a:pt x="1910049" y="1720776"/>
                  </a:cubicBezTo>
                  <a:cubicBezTo>
                    <a:pt x="1974847" y="1639659"/>
                    <a:pt x="2006743" y="1534859"/>
                    <a:pt x="2005736" y="1406376"/>
                  </a:cubicBezTo>
                  <a:lnTo>
                    <a:pt x="2005736" y="1304649"/>
                  </a:lnTo>
                  <a:cubicBezTo>
                    <a:pt x="2006425" y="1214525"/>
                    <a:pt x="1985338" y="1146813"/>
                    <a:pt x="1942475" y="1101513"/>
                  </a:cubicBezTo>
                  <a:cubicBezTo>
                    <a:pt x="1899612" y="1056213"/>
                    <a:pt x="1830840" y="1009482"/>
                    <a:pt x="1736160" y="961320"/>
                  </a:cubicBezTo>
                  <a:lnTo>
                    <a:pt x="1581026" y="877396"/>
                  </a:lnTo>
                  <a:cubicBezTo>
                    <a:pt x="1509499" y="838347"/>
                    <a:pt x="1463086" y="800094"/>
                    <a:pt x="1441787" y="762635"/>
                  </a:cubicBezTo>
                  <a:cubicBezTo>
                    <a:pt x="1420488" y="725176"/>
                    <a:pt x="1410951" y="678657"/>
                    <a:pt x="1413177" y="623078"/>
                  </a:cubicBezTo>
                  <a:lnTo>
                    <a:pt x="1413177" y="521351"/>
                  </a:lnTo>
                  <a:cubicBezTo>
                    <a:pt x="1412117" y="449877"/>
                    <a:pt x="1425681" y="391278"/>
                    <a:pt x="1453867" y="345554"/>
                  </a:cubicBezTo>
                  <a:cubicBezTo>
                    <a:pt x="1482054" y="299830"/>
                    <a:pt x="1531222" y="276200"/>
                    <a:pt x="1601371" y="274663"/>
                  </a:cubicBezTo>
                  <a:close/>
                  <a:moveTo>
                    <a:pt x="216170" y="246688"/>
                  </a:moveTo>
                  <a:lnTo>
                    <a:pt x="216170" y="1665780"/>
                  </a:lnTo>
                  <a:lnTo>
                    <a:pt x="551869" y="1665780"/>
                  </a:lnTo>
                  <a:cubicBezTo>
                    <a:pt x="616826" y="1666627"/>
                    <a:pt x="661755" y="1653488"/>
                    <a:pt x="686657" y="1626361"/>
                  </a:cubicBezTo>
                  <a:cubicBezTo>
                    <a:pt x="711559" y="1599233"/>
                    <a:pt x="723427" y="1553032"/>
                    <a:pt x="722262" y="1487758"/>
                  </a:cubicBezTo>
                  <a:lnTo>
                    <a:pt x="722262" y="424710"/>
                  </a:lnTo>
                  <a:cubicBezTo>
                    <a:pt x="723427" y="359436"/>
                    <a:pt x="711559" y="313235"/>
                    <a:pt x="686657" y="286107"/>
                  </a:cubicBezTo>
                  <a:cubicBezTo>
                    <a:pt x="661755" y="258980"/>
                    <a:pt x="616826" y="245841"/>
                    <a:pt x="551869" y="246688"/>
                  </a:cubicBezTo>
                  <a:close/>
                  <a:moveTo>
                    <a:pt x="2743771" y="208541"/>
                  </a:moveTo>
                  <a:cubicBezTo>
                    <a:pt x="2649515" y="210024"/>
                    <a:pt x="2582439" y="238847"/>
                    <a:pt x="2542543" y="295008"/>
                  </a:cubicBezTo>
                  <a:cubicBezTo>
                    <a:pt x="2502647" y="351170"/>
                    <a:pt x="2483255" y="425770"/>
                    <a:pt x="2484368" y="518808"/>
                  </a:cubicBezTo>
                  <a:lnTo>
                    <a:pt x="2484368" y="1393660"/>
                  </a:lnTo>
                  <a:cubicBezTo>
                    <a:pt x="2483255" y="1486698"/>
                    <a:pt x="2502647" y="1561298"/>
                    <a:pt x="2542543" y="1617460"/>
                  </a:cubicBezTo>
                  <a:cubicBezTo>
                    <a:pt x="2582439" y="1673621"/>
                    <a:pt x="2649515" y="1702444"/>
                    <a:pt x="2743771" y="1703927"/>
                  </a:cubicBezTo>
                  <a:cubicBezTo>
                    <a:pt x="2838028" y="1702444"/>
                    <a:pt x="2905104" y="1673621"/>
                    <a:pt x="2945000" y="1617460"/>
                  </a:cubicBezTo>
                  <a:cubicBezTo>
                    <a:pt x="2984896" y="1561298"/>
                    <a:pt x="3004288" y="1486698"/>
                    <a:pt x="3003175" y="1393660"/>
                  </a:cubicBezTo>
                  <a:lnTo>
                    <a:pt x="3003175" y="518808"/>
                  </a:lnTo>
                  <a:cubicBezTo>
                    <a:pt x="3004288" y="425770"/>
                    <a:pt x="2984896" y="351170"/>
                    <a:pt x="2945000" y="295008"/>
                  </a:cubicBezTo>
                  <a:cubicBezTo>
                    <a:pt x="2905104" y="238847"/>
                    <a:pt x="2838028" y="210024"/>
                    <a:pt x="2743771" y="208541"/>
                  </a:cubicBezTo>
                  <a:close/>
                  <a:moveTo>
                    <a:pt x="137331" y="170393"/>
                  </a:moveTo>
                  <a:lnTo>
                    <a:pt x="562042" y="170393"/>
                  </a:lnTo>
                  <a:cubicBezTo>
                    <a:pt x="644324" y="170128"/>
                    <a:pt x="704830" y="189732"/>
                    <a:pt x="743561" y="229204"/>
                  </a:cubicBezTo>
                  <a:cubicBezTo>
                    <a:pt x="782291" y="268676"/>
                    <a:pt x="801471" y="329606"/>
                    <a:pt x="801100" y="411995"/>
                  </a:cubicBezTo>
                  <a:lnTo>
                    <a:pt x="801100" y="1500473"/>
                  </a:lnTo>
                  <a:cubicBezTo>
                    <a:pt x="801471" y="1582862"/>
                    <a:pt x="782291" y="1643792"/>
                    <a:pt x="743561" y="1683264"/>
                  </a:cubicBezTo>
                  <a:cubicBezTo>
                    <a:pt x="704830" y="1722736"/>
                    <a:pt x="644324" y="1742340"/>
                    <a:pt x="562042" y="1742075"/>
                  </a:cubicBezTo>
                  <a:lnTo>
                    <a:pt x="137331" y="1742075"/>
                  </a:lnTo>
                  <a:close/>
                  <a:moveTo>
                    <a:pt x="2743771" y="132245"/>
                  </a:moveTo>
                  <a:cubicBezTo>
                    <a:pt x="2864678" y="134630"/>
                    <a:pt x="2951570" y="171188"/>
                    <a:pt x="3004447" y="241920"/>
                  </a:cubicBezTo>
                  <a:cubicBezTo>
                    <a:pt x="3057324" y="312652"/>
                    <a:pt x="3083179" y="403252"/>
                    <a:pt x="3082014" y="513722"/>
                  </a:cubicBezTo>
                  <a:lnTo>
                    <a:pt x="3082014" y="1398746"/>
                  </a:lnTo>
                  <a:cubicBezTo>
                    <a:pt x="3083179" y="1509216"/>
                    <a:pt x="3057324" y="1599816"/>
                    <a:pt x="3004447" y="1670548"/>
                  </a:cubicBezTo>
                  <a:cubicBezTo>
                    <a:pt x="2951570" y="1741280"/>
                    <a:pt x="2864678" y="1777838"/>
                    <a:pt x="2743771" y="1780223"/>
                  </a:cubicBezTo>
                  <a:cubicBezTo>
                    <a:pt x="2622865" y="1777838"/>
                    <a:pt x="2535973" y="1741280"/>
                    <a:pt x="2483096" y="1670548"/>
                  </a:cubicBezTo>
                  <a:cubicBezTo>
                    <a:pt x="2430219" y="1599816"/>
                    <a:pt x="2404364" y="1509216"/>
                    <a:pt x="2405529" y="1398746"/>
                  </a:cubicBezTo>
                  <a:lnTo>
                    <a:pt x="2405529" y="513722"/>
                  </a:lnTo>
                  <a:cubicBezTo>
                    <a:pt x="2404364" y="403252"/>
                    <a:pt x="2430219" y="312652"/>
                    <a:pt x="2483096" y="241920"/>
                  </a:cubicBezTo>
                  <a:cubicBezTo>
                    <a:pt x="2535973" y="171188"/>
                    <a:pt x="2622865" y="134630"/>
                    <a:pt x="2743771" y="132245"/>
                  </a:cubicBezTo>
                  <a:close/>
                  <a:moveTo>
                    <a:pt x="1601371" y="132245"/>
                  </a:moveTo>
                  <a:cubicBezTo>
                    <a:pt x="1721060" y="134630"/>
                    <a:pt x="1807210" y="171188"/>
                    <a:pt x="1859822" y="241920"/>
                  </a:cubicBezTo>
                  <a:cubicBezTo>
                    <a:pt x="1912434" y="312652"/>
                    <a:pt x="1938183" y="403252"/>
                    <a:pt x="1937071" y="513722"/>
                  </a:cubicBezTo>
                  <a:lnTo>
                    <a:pt x="1937071" y="679028"/>
                  </a:lnTo>
                  <a:lnTo>
                    <a:pt x="1863319" y="679028"/>
                  </a:lnTo>
                  <a:lnTo>
                    <a:pt x="1863319" y="518808"/>
                  </a:lnTo>
                  <a:cubicBezTo>
                    <a:pt x="1864166" y="425770"/>
                    <a:pt x="1844033" y="351170"/>
                    <a:pt x="1802918" y="295008"/>
                  </a:cubicBezTo>
                  <a:cubicBezTo>
                    <a:pt x="1761804" y="238847"/>
                    <a:pt x="1694621" y="210024"/>
                    <a:pt x="1601371" y="208541"/>
                  </a:cubicBezTo>
                  <a:cubicBezTo>
                    <a:pt x="1508334" y="210024"/>
                    <a:pt x="1441999" y="238847"/>
                    <a:pt x="1402368" y="295008"/>
                  </a:cubicBezTo>
                  <a:cubicBezTo>
                    <a:pt x="1362737" y="351170"/>
                    <a:pt x="1343451" y="425770"/>
                    <a:pt x="1344511" y="518808"/>
                  </a:cubicBezTo>
                  <a:lnTo>
                    <a:pt x="1344511" y="638337"/>
                  </a:lnTo>
                  <a:cubicBezTo>
                    <a:pt x="1342603" y="705149"/>
                    <a:pt x="1354048" y="759721"/>
                    <a:pt x="1378844" y="802054"/>
                  </a:cubicBezTo>
                  <a:cubicBezTo>
                    <a:pt x="1403640" y="844387"/>
                    <a:pt x="1453232" y="885608"/>
                    <a:pt x="1527619" y="925716"/>
                  </a:cubicBezTo>
                  <a:lnTo>
                    <a:pt x="1682753" y="1009641"/>
                  </a:lnTo>
                  <a:cubicBezTo>
                    <a:pt x="1770122" y="1053563"/>
                    <a:pt x="1834443" y="1096691"/>
                    <a:pt x="1875717" y="1139025"/>
                  </a:cubicBezTo>
                  <a:cubicBezTo>
                    <a:pt x="1916990" y="1181358"/>
                    <a:pt x="1937441" y="1241652"/>
                    <a:pt x="1937071" y="1319908"/>
                  </a:cubicBezTo>
                  <a:lnTo>
                    <a:pt x="1937071" y="1398746"/>
                  </a:lnTo>
                  <a:cubicBezTo>
                    <a:pt x="1938236" y="1509216"/>
                    <a:pt x="1912381" y="1599816"/>
                    <a:pt x="1859504" y="1670548"/>
                  </a:cubicBezTo>
                  <a:cubicBezTo>
                    <a:pt x="1806627" y="1741280"/>
                    <a:pt x="1719735" y="1777838"/>
                    <a:pt x="1598828" y="1780223"/>
                  </a:cubicBezTo>
                  <a:cubicBezTo>
                    <a:pt x="1477922" y="1777838"/>
                    <a:pt x="1391030" y="1741280"/>
                    <a:pt x="1338153" y="1670548"/>
                  </a:cubicBezTo>
                  <a:cubicBezTo>
                    <a:pt x="1285276" y="1599816"/>
                    <a:pt x="1259420" y="1509216"/>
                    <a:pt x="1260586" y="1398746"/>
                  </a:cubicBezTo>
                  <a:lnTo>
                    <a:pt x="1260586" y="1383487"/>
                  </a:lnTo>
                  <a:lnTo>
                    <a:pt x="1334338" y="1383487"/>
                  </a:lnTo>
                  <a:lnTo>
                    <a:pt x="1334338" y="1393660"/>
                  </a:lnTo>
                  <a:cubicBezTo>
                    <a:pt x="1333438" y="1486698"/>
                    <a:pt x="1353677" y="1561298"/>
                    <a:pt x="1395056" y="1617460"/>
                  </a:cubicBezTo>
                  <a:cubicBezTo>
                    <a:pt x="1436436" y="1673621"/>
                    <a:pt x="1504360" y="1702444"/>
                    <a:pt x="1598828" y="1703927"/>
                  </a:cubicBezTo>
                  <a:cubicBezTo>
                    <a:pt x="1693085" y="1702444"/>
                    <a:pt x="1760161" y="1673621"/>
                    <a:pt x="1800057" y="1617460"/>
                  </a:cubicBezTo>
                  <a:cubicBezTo>
                    <a:pt x="1839953" y="1561298"/>
                    <a:pt x="1859345" y="1486698"/>
                    <a:pt x="1858232" y="1393660"/>
                  </a:cubicBezTo>
                  <a:lnTo>
                    <a:pt x="1858232" y="1340253"/>
                  </a:lnTo>
                  <a:cubicBezTo>
                    <a:pt x="1860087" y="1277416"/>
                    <a:pt x="1844298" y="1228248"/>
                    <a:pt x="1810866" y="1192749"/>
                  </a:cubicBezTo>
                  <a:cubicBezTo>
                    <a:pt x="1777433" y="1157251"/>
                    <a:pt x="1715232" y="1115712"/>
                    <a:pt x="1624260" y="1068134"/>
                  </a:cubicBezTo>
                  <a:lnTo>
                    <a:pt x="1469126" y="984209"/>
                  </a:lnTo>
                  <a:cubicBezTo>
                    <a:pt x="1397229" y="946220"/>
                    <a:pt x="1345200" y="902033"/>
                    <a:pt x="1313039" y="851646"/>
                  </a:cubicBezTo>
                  <a:cubicBezTo>
                    <a:pt x="1280879" y="801259"/>
                    <a:pt x="1265090" y="736090"/>
                    <a:pt x="1265672" y="656139"/>
                  </a:cubicBezTo>
                  <a:lnTo>
                    <a:pt x="1265672" y="513722"/>
                  </a:lnTo>
                  <a:cubicBezTo>
                    <a:pt x="1264560" y="403252"/>
                    <a:pt x="1290309" y="312652"/>
                    <a:pt x="1342921" y="241920"/>
                  </a:cubicBezTo>
                  <a:cubicBezTo>
                    <a:pt x="1395533" y="171188"/>
                    <a:pt x="1481683" y="134630"/>
                    <a:pt x="1601371" y="132245"/>
                  </a:cubicBezTo>
                  <a:close/>
                  <a:moveTo>
                    <a:pt x="68666" y="104270"/>
                  </a:moveTo>
                  <a:lnTo>
                    <a:pt x="68666" y="1808198"/>
                  </a:lnTo>
                  <a:lnTo>
                    <a:pt x="574758" y="1808198"/>
                  </a:lnTo>
                  <a:cubicBezTo>
                    <a:pt x="673835" y="1808198"/>
                    <a:pt x="747799" y="1783402"/>
                    <a:pt x="796650" y="1733810"/>
                  </a:cubicBezTo>
                  <a:cubicBezTo>
                    <a:pt x="845500" y="1684218"/>
                    <a:pt x="869872" y="1609830"/>
                    <a:pt x="869766" y="1510646"/>
                  </a:cubicBezTo>
                  <a:lnTo>
                    <a:pt x="869766" y="401822"/>
                  </a:lnTo>
                  <a:cubicBezTo>
                    <a:pt x="869872" y="302638"/>
                    <a:pt x="845500" y="228250"/>
                    <a:pt x="796650" y="178658"/>
                  </a:cubicBezTo>
                  <a:cubicBezTo>
                    <a:pt x="747799" y="129066"/>
                    <a:pt x="673835" y="104270"/>
                    <a:pt x="574758" y="104270"/>
                  </a:cubicBezTo>
                  <a:close/>
                  <a:moveTo>
                    <a:pt x="2743771" y="66123"/>
                  </a:moveTo>
                  <a:cubicBezTo>
                    <a:pt x="2601089" y="68719"/>
                    <a:pt x="2497348" y="110575"/>
                    <a:pt x="2432550" y="191692"/>
                  </a:cubicBezTo>
                  <a:cubicBezTo>
                    <a:pt x="2367752" y="272809"/>
                    <a:pt x="2335857" y="377609"/>
                    <a:pt x="2336863" y="506092"/>
                  </a:cubicBezTo>
                  <a:lnTo>
                    <a:pt x="2336863" y="1406376"/>
                  </a:lnTo>
                  <a:cubicBezTo>
                    <a:pt x="2335857" y="1534859"/>
                    <a:pt x="2367752" y="1639659"/>
                    <a:pt x="2432550" y="1720776"/>
                  </a:cubicBezTo>
                  <a:cubicBezTo>
                    <a:pt x="2497348" y="1801893"/>
                    <a:pt x="2601089" y="1843749"/>
                    <a:pt x="2743771" y="1846345"/>
                  </a:cubicBezTo>
                  <a:cubicBezTo>
                    <a:pt x="2886454" y="1843749"/>
                    <a:pt x="2990195" y="1801893"/>
                    <a:pt x="3054993" y="1720776"/>
                  </a:cubicBezTo>
                  <a:cubicBezTo>
                    <a:pt x="3119790" y="1639659"/>
                    <a:pt x="3151686" y="1534859"/>
                    <a:pt x="3150679" y="1406376"/>
                  </a:cubicBezTo>
                  <a:lnTo>
                    <a:pt x="3150679" y="506092"/>
                  </a:lnTo>
                  <a:cubicBezTo>
                    <a:pt x="3151686" y="377609"/>
                    <a:pt x="3119790" y="272809"/>
                    <a:pt x="3054993" y="191692"/>
                  </a:cubicBezTo>
                  <a:cubicBezTo>
                    <a:pt x="2990195" y="110575"/>
                    <a:pt x="2886454" y="68719"/>
                    <a:pt x="2743771" y="66123"/>
                  </a:cubicBezTo>
                  <a:close/>
                  <a:moveTo>
                    <a:pt x="0" y="38148"/>
                  </a:moveTo>
                  <a:lnTo>
                    <a:pt x="584930" y="38148"/>
                  </a:lnTo>
                  <a:cubicBezTo>
                    <a:pt x="699797" y="38572"/>
                    <a:pt x="787325" y="68878"/>
                    <a:pt x="847513" y="129066"/>
                  </a:cubicBezTo>
                  <a:cubicBezTo>
                    <a:pt x="907701" y="189255"/>
                    <a:pt x="938008" y="276782"/>
                    <a:pt x="938432" y="391649"/>
                  </a:cubicBezTo>
                  <a:lnTo>
                    <a:pt x="938432" y="1520819"/>
                  </a:lnTo>
                  <a:cubicBezTo>
                    <a:pt x="938008" y="1635685"/>
                    <a:pt x="907701" y="1723213"/>
                    <a:pt x="847513" y="1783402"/>
                  </a:cubicBezTo>
                  <a:cubicBezTo>
                    <a:pt x="787325" y="1843590"/>
                    <a:pt x="699797" y="1873896"/>
                    <a:pt x="584930" y="1874320"/>
                  </a:cubicBezTo>
                  <a:lnTo>
                    <a:pt x="0" y="1874320"/>
                  </a:lnTo>
                  <a:close/>
                  <a:moveTo>
                    <a:pt x="2743771" y="0"/>
                  </a:moveTo>
                  <a:cubicBezTo>
                    <a:pt x="2910455" y="2702"/>
                    <a:pt x="3031680" y="50069"/>
                    <a:pt x="3107445" y="142100"/>
                  </a:cubicBezTo>
                  <a:cubicBezTo>
                    <a:pt x="3183211" y="234131"/>
                    <a:pt x="3220511" y="354614"/>
                    <a:pt x="3219345" y="503549"/>
                  </a:cubicBezTo>
                  <a:lnTo>
                    <a:pt x="3219345" y="1408919"/>
                  </a:lnTo>
                  <a:cubicBezTo>
                    <a:pt x="3220511" y="1557854"/>
                    <a:pt x="3183211" y="1678337"/>
                    <a:pt x="3107445" y="1770368"/>
                  </a:cubicBezTo>
                  <a:cubicBezTo>
                    <a:pt x="3031680" y="1862399"/>
                    <a:pt x="2910455" y="1909766"/>
                    <a:pt x="2743771" y="1912468"/>
                  </a:cubicBezTo>
                  <a:cubicBezTo>
                    <a:pt x="2577087" y="1909766"/>
                    <a:pt x="2455863" y="1862399"/>
                    <a:pt x="2380097" y="1770368"/>
                  </a:cubicBezTo>
                  <a:cubicBezTo>
                    <a:pt x="2304332" y="1678337"/>
                    <a:pt x="2267032" y="1557854"/>
                    <a:pt x="2268198" y="1408919"/>
                  </a:cubicBezTo>
                  <a:lnTo>
                    <a:pt x="2268198" y="503549"/>
                  </a:lnTo>
                  <a:cubicBezTo>
                    <a:pt x="2267032" y="354614"/>
                    <a:pt x="2304332" y="234131"/>
                    <a:pt x="2380097" y="142100"/>
                  </a:cubicBezTo>
                  <a:cubicBezTo>
                    <a:pt x="2455863" y="50069"/>
                    <a:pt x="2577087" y="2702"/>
                    <a:pt x="2743771" y="0"/>
                  </a:cubicBezTo>
                  <a:close/>
                  <a:moveTo>
                    <a:pt x="1601371" y="0"/>
                  </a:moveTo>
                  <a:cubicBezTo>
                    <a:pt x="1766837" y="2702"/>
                    <a:pt x="1887320" y="50069"/>
                    <a:pt x="1962820" y="142100"/>
                  </a:cubicBezTo>
                  <a:cubicBezTo>
                    <a:pt x="2038321" y="234131"/>
                    <a:pt x="2075515" y="354614"/>
                    <a:pt x="2074402" y="503549"/>
                  </a:cubicBezTo>
                  <a:lnTo>
                    <a:pt x="2074402" y="679028"/>
                  </a:lnTo>
                  <a:lnTo>
                    <a:pt x="2005736" y="679028"/>
                  </a:lnTo>
                  <a:lnTo>
                    <a:pt x="2005736" y="506092"/>
                  </a:lnTo>
                  <a:cubicBezTo>
                    <a:pt x="2006690" y="377609"/>
                    <a:pt x="1974900" y="272809"/>
                    <a:pt x="1910367" y="191692"/>
                  </a:cubicBezTo>
                  <a:cubicBezTo>
                    <a:pt x="1845834" y="110575"/>
                    <a:pt x="1742836" y="68719"/>
                    <a:pt x="1601371" y="66123"/>
                  </a:cubicBezTo>
                  <a:cubicBezTo>
                    <a:pt x="1459907" y="68719"/>
                    <a:pt x="1356909" y="110575"/>
                    <a:pt x="1292376" y="191692"/>
                  </a:cubicBezTo>
                  <a:cubicBezTo>
                    <a:pt x="1227843" y="272809"/>
                    <a:pt x="1196053" y="377609"/>
                    <a:pt x="1197007" y="506092"/>
                  </a:cubicBezTo>
                  <a:lnTo>
                    <a:pt x="1197007" y="668855"/>
                  </a:lnTo>
                  <a:cubicBezTo>
                    <a:pt x="1197060" y="761416"/>
                    <a:pt x="1215392" y="835698"/>
                    <a:pt x="1252003" y="891701"/>
                  </a:cubicBezTo>
                  <a:cubicBezTo>
                    <a:pt x="1288614" y="947704"/>
                    <a:pt x="1343186" y="994647"/>
                    <a:pt x="1415720" y="1032529"/>
                  </a:cubicBezTo>
                  <a:lnTo>
                    <a:pt x="1570853" y="1116454"/>
                  </a:lnTo>
                  <a:cubicBezTo>
                    <a:pt x="1656739" y="1161172"/>
                    <a:pt x="1715126" y="1200167"/>
                    <a:pt x="1746015" y="1233440"/>
                  </a:cubicBezTo>
                  <a:cubicBezTo>
                    <a:pt x="1776904" y="1266713"/>
                    <a:pt x="1791421" y="1308252"/>
                    <a:pt x="1789566" y="1358056"/>
                  </a:cubicBezTo>
                  <a:lnTo>
                    <a:pt x="1789566" y="1391117"/>
                  </a:lnTo>
                  <a:cubicBezTo>
                    <a:pt x="1790679" y="1462591"/>
                    <a:pt x="1777009" y="1521190"/>
                    <a:pt x="1748558" y="1566914"/>
                  </a:cubicBezTo>
                  <a:cubicBezTo>
                    <a:pt x="1720106" y="1612638"/>
                    <a:pt x="1670196" y="1636268"/>
                    <a:pt x="1598828" y="1637805"/>
                  </a:cubicBezTo>
                  <a:cubicBezTo>
                    <a:pt x="1526136" y="1636268"/>
                    <a:pt x="1475061" y="1612638"/>
                    <a:pt x="1445602" y="1566914"/>
                  </a:cubicBezTo>
                  <a:cubicBezTo>
                    <a:pt x="1416144" y="1521190"/>
                    <a:pt x="1401944" y="1462591"/>
                    <a:pt x="1403004" y="1391117"/>
                  </a:cubicBezTo>
                  <a:lnTo>
                    <a:pt x="1403004" y="1383487"/>
                  </a:lnTo>
                  <a:lnTo>
                    <a:pt x="1471670" y="1383487"/>
                  </a:lnTo>
                  <a:lnTo>
                    <a:pt x="1471670" y="1388574"/>
                  </a:lnTo>
                  <a:cubicBezTo>
                    <a:pt x="1470610" y="1441821"/>
                    <a:pt x="1479087" y="1485373"/>
                    <a:pt x="1497101" y="1519229"/>
                  </a:cubicBezTo>
                  <a:cubicBezTo>
                    <a:pt x="1515116" y="1553085"/>
                    <a:pt x="1549025" y="1570570"/>
                    <a:pt x="1598828" y="1571682"/>
                  </a:cubicBezTo>
                  <a:cubicBezTo>
                    <a:pt x="1646195" y="1570570"/>
                    <a:pt x="1678620" y="1553085"/>
                    <a:pt x="1696105" y="1519229"/>
                  </a:cubicBezTo>
                  <a:cubicBezTo>
                    <a:pt x="1713589" y="1485373"/>
                    <a:pt x="1721854" y="1441821"/>
                    <a:pt x="1720901" y="1388574"/>
                  </a:cubicBezTo>
                  <a:lnTo>
                    <a:pt x="1720901" y="1375858"/>
                  </a:lnTo>
                  <a:cubicBezTo>
                    <a:pt x="1723656" y="1337604"/>
                    <a:pt x="1712424" y="1304755"/>
                    <a:pt x="1687204" y="1277310"/>
                  </a:cubicBezTo>
                  <a:cubicBezTo>
                    <a:pt x="1661984" y="1249865"/>
                    <a:pt x="1606246" y="1213201"/>
                    <a:pt x="1519990" y="1167318"/>
                  </a:cubicBezTo>
                  <a:lnTo>
                    <a:pt x="1364856" y="1083393"/>
                  </a:lnTo>
                  <a:cubicBezTo>
                    <a:pt x="1292694" y="1046411"/>
                    <a:pt x="1235472" y="996395"/>
                    <a:pt x="1193192" y="933345"/>
                  </a:cubicBezTo>
                  <a:cubicBezTo>
                    <a:pt x="1150912" y="870296"/>
                    <a:pt x="1129295" y="787219"/>
                    <a:pt x="1128341" y="684114"/>
                  </a:cubicBezTo>
                  <a:lnTo>
                    <a:pt x="1128341" y="503549"/>
                  </a:lnTo>
                  <a:cubicBezTo>
                    <a:pt x="1127228" y="354614"/>
                    <a:pt x="1164422" y="234131"/>
                    <a:pt x="1239923" y="142100"/>
                  </a:cubicBezTo>
                  <a:cubicBezTo>
                    <a:pt x="1315423" y="50069"/>
                    <a:pt x="1435906" y="2702"/>
                    <a:pt x="16013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12" name="Freeform: Shape 9">
              <a:extLst>
                <a:ext uri="{FF2B5EF4-FFF2-40B4-BE49-F238E27FC236}">
                  <a16:creationId xmlns:a16="http://schemas.microsoft.com/office/drawing/2014/main" id="{0F32DEDE-C0E0-BA8F-49B5-70B94326E9B8}"/>
                </a:ext>
              </a:extLst>
            </p:cNvPr>
            <p:cNvSpPr/>
            <p:nvPr/>
          </p:nvSpPr>
          <p:spPr>
            <a:xfrm>
              <a:off x="8470641" y="1260002"/>
              <a:ext cx="1158551" cy="81060"/>
            </a:xfrm>
            <a:custGeom>
              <a:avLst/>
              <a:gdLst/>
              <a:ahLst/>
              <a:cxnLst/>
              <a:rect l="l" t="t" r="r" b="b"/>
              <a:pathLst>
                <a:path w="8189976" h="573024">
                  <a:moveTo>
                    <a:pt x="7044309" y="416814"/>
                  </a:moveTo>
                  <a:lnTo>
                    <a:pt x="7160133" y="416814"/>
                  </a:lnTo>
                  <a:lnTo>
                    <a:pt x="7173087" y="561594"/>
                  </a:lnTo>
                  <a:lnTo>
                    <a:pt x="7152513" y="561594"/>
                  </a:lnTo>
                  <a:lnTo>
                    <a:pt x="7141083" y="437388"/>
                  </a:lnTo>
                  <a:lnTo>
                    <a:pt x="7063359" y="437388"/>
                  </a:lnTo>
                  <a:lnTo>
                    <a:pt x="7051929" y="561594"/>
                  </a:lnTo>
                  <a:lnTo>
                    <a:pt x="7031355" y="561594"/>
                  </a:lnTo>
                  <a:close/>
                  <a:moveTo>
                    <a:pt x="7048119" y="372618"/>
                  </a:moveTo>
                  <a:lnTo>
                    <a:pt x="7156323" y="372618"/>
                  </a:lnTo>
                  <a:lnTo>
                    <a:pt x="7157847" y="396240"/>
                  </a:lnTo>
                  <a:lnTo>
                    <a:pt x="7046595" y="396240"/>
                  </a:lnTo>
                  <a:close/>
                  <a:moveTo>
                    <a:pt x="1725168" y="362712"/>
                  </a:moveTo>
                  <a:lnTo>
                    <a:pt x="1725168" y="459486"/>
                  </a:lnTo>
                  <a:lnTo>
                    <a:pt x="1769364" y="459486"/>
                  </a:lnTo>
                  <a:cubicBezTo>
                    <a:pt x="1775365" y="459423"/>
                    <a:pt x="1779556" y="457645"/>
                    <a:pt x="1781937" y="454152"/>
                  </a:cubicBezTo>
                  <a:cubicBezTo>
                    <a:pt x="1784319" y="450660"/>
                    <a:pt x="1785462" y="445834"/>
                    <a:pt x="1785366" y="439674"/>
                  </a:cubicBezTo>
                  <a:lnTo>
                    <a:pt x="1785366" y="410718"/>
                  </a:lnTo>
                  <a:cubicBezTo>
                    <a:pt x="1785478" y="396050"/>
                    <a:pt x="1783160" y="384429"/>
                    <a:pt x="1778413" y="375857"/>
                  </a:cubicBezTo>
                  <a:cubicBezTo>
                    <a:pt x="1773666" y="367284"/>
                    <a:pt x="1765824" y="362903"/>
                    <a:pt x="1754886" y="362712"/>
                  </a:cubicBezTo>
                  <a:close/>
                  <a:moveTo>
                    <a:pt x="7991094" y="342900"/>
                  </a:moveTo>
                  <a:lnTo>
                    <a:pt x="8029956" y="342900"/>
                  </a:lnTo>
                  <a:cubicBezTo>
                    <a:pt x="8047339" y="343345"/>
                    <a:pt x="8059436" y="349695"/>
                    <a:pt x="8066246" y="361950"/>
                  </a:cubicBezTo>
                  <a:cubicBezTo>
                    <a:pt x="8073057" y="374206"/>
                    <a:pt x="8077724" y="389700"/>
                    <a:pt x="8080248" y="408432"/>
                  </a:cubicBezTo>
                  <a:lnTo>
                    <a:pt x="8104632" y="561594"/>
                  </a:lnTo>
                  <a:lnTo>
                    <a:pt x="8084058" y="561594"/>
                  </a:lnTo>
                  <a:lnTo>
                    <a:pt x="8060436" y="410718"/>
                  </a:lnTo>
                  <a:cubicBezTo>
                    <a:pt x="8058070" y="394383"/>
                    <a:pt x="8054801" y="382286"/>
                    <a:pt x="8050625" y="374428"/>
                  </a:cubicBezTo>
                  <a:cubicBezTo>
                    <a:pt x="8046450" y="366570"/>
                    <a:pt x="8039560" y="362665"/>
                    <a:pt x="8029956" y="362712"/>
                  </a:cubicBezTo>
                  <a:lnTo>
                    <a:pt x="8011668" y="362712"/>
                  </a:lnTo>
                  <a:lnTo>
                    <a:pt x="8011668" y="561594"/>
                  </a:lnTo>
                  <a:lnTo>
                    <a:pt x="7991094" y="561594"/>
                  </a:lnTo>
                  <a:close/>
                  <a:moveTo>
                    <a:pt x="6714744" y="342900"/>
                  </a:moveTo>
                  <a:lnTo>
                    <a:pt x="6753606" y="342900"/>
                  </a:lnTo>
                  <a:cubicBezTo>
                    <a:pt x="6770989" y="343345"/>
                    <a:pt x="6783086" y="349695"/>
                    <a:pt x="6789896" y="361950"/>
                  </a:cubicBezTo>
                  <a:cubicBezTo>
                    <a:pt x="6796707" y="374206"/>
                    <a:pt x="6801374" y="389700"/>
                    <a:pt x="6803898" y="408432"/>
                  </a:cubicBezTo>
                  <a:lnTo>
                    <a:pt x="6828282" y="561594"/>
                  </a:lnTo>
                  <a:lnTo>
                    <a:pt x="6807708" y="561594"/>
                  </a:lnTo>
                  <a:lnTo>
                    <a:pt x="6784086" y="410718"/>
                  </a:lnTo>
                  <a:cubicBezTo>
                    <a:pt x="6781720" y="394383"/>
                    <a:pt x="6778451" y="382286"/>
                    <a:pt x="6774275" y="374428"/>
                  </a:cubicBezTo>
                  <a:cubicBezTo>
                    <a:pt x="6770100" y="366570"/>
                    <a:pt x="6763210" y="362665"/>
                    <a:pt x="6753606" y="362712"/>
                  </a:cubicBezTo>
                  <a:lnTo>
                    <a:pt x="6735318" y="362712"/>
                  </a:lnTo>
                  <a:lnTo>
                    <a:pt x="6735318" y="561594"/>
                  </a:lnTo>
                  <a:lnTo>
                    <a:pt x="6714744" y="561594"/>
                  </a:lnTo>
                  <a:close/>
                  <a:moveTo>
                    <a:pt x="6428994" y="342900"/>
                  </a:moveTo>
                  <a:lnTo>
                    <a:pt x="6563868" y="342900"/>
                  </a:lnTo>
                  <a:lnTo>
                    <a:pt x="6563868" y="362712"/>
                  </a:lnTo>
                  <a:lnTo>
                    <a:pt x="6449568" y="362712"/>
                  </a:lnTo>
                  <a:lnTo>
                    <a:pt x="6449568" y="459486"/>
                  </a:lnTo>
                  <a:lnTo>
                    <a:pt x="6574536" y="459486"/>
                  </a:lnTo>
                  <a:lnTo>
                    <a:pt x="6574536" y="479298"/>
                  </a:lnTo>
                  <a:lnTo>
                    <a:pt x="6428994" y="479298"/>
                  </a:lnTo>
                  <a:close/>
                  <a:moveTo>
                    <a:pt x="4847844" y="342900"/>
                  </a:moveTo>
                  <a:lnTo>
                    <a:pt x="4982718" y="342900"/>
                  </a:lnTo>
                  <a:lnTo>
                    <a:pt x="4982718" y="362712"/>
                  </a:lnTo>
                  <a:lnTo>
                    <a:pt x="4868418" y="362712"/>
                  </a:lnTo>
                  <a:lnTo>
                    <a:pt x="4868418" y="459486"/>
                  </a:lnTo>
                  <a:lnTo>
                    <a:pt x="4993386" y="459486"/>
                  </a:lnTo>
                  <a:lnTo>
                    <a:pt x="4993386" y="479298"/>
                  </a:lnTo>
                  <a:lnTo>
                    <a:pt x="4847844" y="479298"/>
                  </a:lnTo>
                  <a:close/>
                  <a:moveTo>
                    <a:pt x="1704594" y="342900"/>
                  </a:moveTo>
                  <a:lnTo>
                    <a:pt x="1754886" y="342900"/>
                  </a:lnTo>
                  <a:cubicBezTo>
                    <a:pt x="1773349" y="343043"/>
                    <a:pt x="1786525" y="348853"/>
                    <a:pt x="1794415" y="360331"/>
                  </a:cubicBezTo>
                  <a:cubicBezTo>
                    <a:pt x="1802305" y="371809"/>
                    <a:pt x="1806147" y="388096"/>
                    <a:pt x="1805941" y="409194"/>
                  </a:cubicBezTo>
                  <a:lnTo>
                    <a:pt x="1805941" y="442722"/>
                  </a:lnTo>
                  <a:cubicBezTo>
                    <a:pt x="1805925" y="453914"/>
                    <a:pt x="1803099" y="462772"/>
                    <a:pt x="1797463" y="469297"/>
                  </a:cubicBezTo>
                  <a:cubicBezTo>
                    <a:pt x="1791828" y="475822"/>
                    <a:pt x="1783477" y="479155"/>
                    <a:pt x="1772412" y="479298"/>
                  </a:cubicBezTo>
                  <a:lnTo>
                    <a:pt x="1704594" y="479298"/>
                  </a:lnTo>
                  <a:close/>
                  <a:moveTo>
                    <a:pt x="1199769" y="342900"/>
                  </a:moveTo>
                  <a:lnTo>
                    <a:pt x="1238631" y="342900"/>
                  </a:lnTo>
                  <a:cubicBezTo>
                    <a:pt x="1256015" y="343345"/>
                    <a:pt x="1268111" y="349695"/>
                    <a:pt x="1274922" y="361950"/>
                  </a:cubicBezTo>
                  <a:cubicBezTo>
                    <a:pt x="1281732" y="374206"/>
                    <a:pt x="1286399" y="389700"/>
                    <a:pt x="1288923" y="408432"/>
                  </a:cubicBezTo>
                  <a:lnTo>
                    <a:pt x="1313307" y="561594"/>
                  </a:lnTo>
                  <a:lnTo>
                    <a:pt x="1292733" y="561594"/>
                  </a:lnTo>
                  <a:lnTo>
                    <a:pt x="1269111" y="410718"/>
                  </a:lnTo>
                  <a:cubicBezTo>
                    <a:pt x="1266746" y="394383"/>
                    <a:pt x="1263476" y="382286"/>
                    <a:pt x="1259301" y="374428"/>
                  </a:cubicBezTo>
                  <a:cubicBezTo>
                    <a:pt x="1255125" y="366570"/>
                    <a:pt x="1248236" y="362665"/>
                    <a:pt x="1238631" y="362712"/>
                  </a:cubicBezTo>
                  <a:lnTo>
                    <a:pt x="1220343" y="362712"/>
                  </a:lnTo>
                  <a:lnTo>
                    <a:pt x="1220343" y="561594"/>
                  </a:lnTo>
                  <a:lnTo>
                    <a:pt x="1199769" y="561594"/>
                  </a:lnTo>
                  <a:close/>
                  <a:moveTo>
                    <a:pt x="3959352" y="341376"/>
                  </a:moveTo>
                  <a:cubicBezTo>
                    <a:pt x="3959448" y="341408"/>
                    <a:pt x="3960591" y="341535"/>
                    <a:pt x="3962782" y="341757"/>
                  </a:cubicBezTo>
                  <a:cubicBezTo>
                    <a:pt x="3964972" y="341979"/>
                    <a:pt x="3967639" y="342106"/>
                    <a:pt x="3970783" y="342138"/>
                  </a:cubicBezTo>
                  <a:cubicBezTo>
                    <a:pt x="3973926" y="342106"/>
                    <a:pt x="3976593" y="341979"/>
                    <a:pt x="3978783" y="341757"/>
                  </a:cubicBezTo>
                  <a:cubicBezTo>
                    <a:pt x="3980975" y="341535"/>
                    <a:pt x="3982117" y="341408"/>
                    <a:pt x="3982212" y="341376"/>
                  </a:cubicBezTo>
                  <a:lnTo>
                    <a:pt x="3982212" y="561594"/>
                  </a:lnTo>
                  <a:lnTo>
                    <a:pt x="3959352" y="561594"/>
                  </a:lnTo>
                  <a:close/>
                  <a:moveTo>
                    <a:pt x="6428994" y="300228"/>
                  </a:moveTo>
                  <a:lnTo>
                    <a:pt x="6563868" y="300228"/>
                  </a:lnTo>
                  <a:lnTo>
                    <a:pt x="6563868" y="323088"/>
                  </a:lnTo>
                  <a:lnTo>
                    <a:pt x="6428994" y="323088"/>
                  </a:lnTo>
                  <a:close/>
                  <a:moveTo>
                    <a:pt x="4847844" y="300228"/>
                  </a:moveTo>
                  <a:lnTo>
                    <a:pt x="4982718" y="300228"/>
                  </a:lnTo>
                  <a:lnTo>
                    <a:pt x="4982718" y="323088"/>
                  </a:lnTo>
                  <a:lnTo>
                    <a:pt x="4847844" y="323088"/>
                  </a:lnTo>
                  <a:close/>
                  <a:moveTo>
                    <a:pt x="8011668" y="113538"/>
                  </a:moveTo>
                  <a:lnTo>
                    <a:pt x="8011668" y="260604"/>
                  </a:lnTo>
                  <a:lnTo>
                    <a:pt x="8029956" y="260604"/>
                  </a:lnTo>
                  <a:cubicBezTo>
                    <a:pt x="8040370" y="260795"/>
                    <a:pt x="8049831" y="256794"/>
                    <a:pt x="8058341" y="248603"/>
                  </a:cubicBezTo>
                  <a:cubicBezTo>
                    <a:pt x="8066849" y="240411"/>
                    <a:pt x="8071358" y="226886"/>
                    <a:pt x="8071866" y="208026"/>
                  </a:cubicBezTo>
                  <a:lnTo>
                    <a:pt x="8071866" y="133350"/>
                  </a:lnTo>
                  <a:cubicBezTo>
                    <a:pt x="8071961" y="127191"/>
                    <a:pt x="8070818" y="122365"/>
                    <a:pt x="8068437" y="118872"/>
                  </a:cubicBezTo>
                  <a:cubicBezTo>
                    <a:pt x="8066056" y="115380"/>
                    <a:pt x="8061865" y="113602"/>
                    <a:pt x="8055864" y="113538"/>
                  </a:cubicBezTo>
                  <a:close/>
                  <a:moveTo>
                    <a:pt x="6735318" y="113538"/>
                  </a:moveTo>
                  <a:lnTo>
                    <a:pt x="6735318" y="260604"/>
                  </a:lnTo>
                  <a:lnTo>
                    <a:pt x="6753606" y="260604"/>
                  </a:lnTo>
                  <a:cubicBezTo>
                    <a:pt x="6764020" y="260795"/>
                    <a:pt x="6773481" y="256794"/>
                    <a:pt x="6781991" y="248603"/>
                  </a:cubicBezTo>
                  <a:cubicBezTo>
                    <a:pt x="6790499" y="240411"/>
                    <a:pt x="6795008" y="226886"/>
                    <a:pt x="6795516" y="208026"/>
                  </a:cubicBezTo>
                  <a:lnTo>
                    <a:pt x="6795516" y="133350"/>
                  </a:lnTo>
                  <a:cubicBezTo>
                    <a:pt x="6795611" y="127191"/>
                    <a:pt x="6794468" y="122365"/>
                    <a:pt x="6792087" y="118872"/>
                  </a:cubicBezTo>
                  <a:cubicBezTo>
                    <a:pt x="6789706" y="115380"/>
                    <a:pt x="6785515" y="113602"/>
                    <a:pt x="6779514" y="113538"/>
                  </a:cubicBezTo>
                  <a:close/>
                  <a:moveTo>
                    <a:pt x="6116193" y="113538"/>
                  </a:moveTo>
                  <a:lnTo>
                    <a:pt x="6116193" y="260604"/>
                  </a:lnTo>
                  <a:lnTo>
                    <a:pt x="6169533" y="260604"/>
                  </a:lnTo>
                  <a:cubicBezTo>
                    <a:pt x="6175534" y="260541"/>
                    <a:pt x="6179725" y="258763"/>
                    <a:pt x="6182106" y="255270"/>
                  </a:cubicBezTo>
                  <a:cubicBezTo>
                    <a:pt x="6184487" y="251778"/>
                    <a:pt x="6185630" y="246952"/>
                    <a:pt x="6185535" y="240792"/>
                  </a:cubicBezTo>
                  <a:lnTo>
                    <a:pt x="6185535" y="133350"/>
                  </a:lnTo>
                  <a:cubicBezTo>
                    <a:pt x="6185630" y="127191"/>
                    <a:pt x="6184487" y="122365"/>
                    <a:pt x="6182106" y="118872"/>
                  </a:cubicBezTo>
                  <a:cubicBezTo>
                    <a:pt x="6179725" y="115380"/>
                    <a:pt x="6175534" y="113602"/>
                    <a:pt x="6169533" y="113538"/>
                  </a:cubicBezTo>
                  <a:close/>
                  <a:moveTo>
                    <a:pt x="1725168" y="113538"/>
                  </a:moveTo>
                  <a:lnTo>
                    <a:pt x="1725168" y="260604"/>
                  </a:lnTo>
                  <a:lnTo>
                    <a:pt x="1754886" y="260604"/>
                  </a:lnTo>
                  <a:cubicBezTo>
                    <a:pt x="1764729" y="260414"/>
                    <a:pt x="1771904" y="256032"/>
                    <a:pt x="1776413" y="247460"/>
                  </a:cubicBezTo>
                  <a:cubicBezTo>
                    <a:pt x="1780921" y="238887"/>
                    <a:pt x="1783144" y="227267"/>
                    <a:pt x="1783080" y="212598"/>
                  </a:cubicBezTo>
                  <a:lnTo>
                    <a:pt x="1783080" y="133350"/>
                  </a:lnTo>
                  <a:cubicBezTo>
                    <a:pt x="1783176" y="127191"/>
                    <a:pt x="1782032" y="122365"/>
                    <a:pt x="1779651" y="118872"/>
                  </a:cubicBezTo>
                  <a:cubicBezTo>
                    <a:pt x="1777270" y="115380"/>
                    <a:pt x="1773079" y="113602"/>
                    <a:pt x="1767078" y="113538"/>
                  </a:cubicBezTo>
                  <a:close/>
                  <a:moveTo>
                    <a:pt x="1220343" y="113538"/>
                  </a:moveTo>
                  <a:lnTo>
                    <a:pt x="1220343" y="260604"/>
                  </a:lnTo>
                  <a:lnTo>
                    <a:pt x="1238631" y="260604"/>
                  </a:lnTo>
                  <a:cubicBezTo>
                    <a:pt x="1249045" y="260795"/>
                    <a:pt x="1258507" y="256794"/>
                    <a:pt x="1267016" y="248603"/>
                  </a:cubicBezTo>
                  <a:cubicBezTo>
                    <a:pt x="1275525" y="240411"/>
                    <a:pt x="1280033" y="226886"/>
                    <a:pt x="1280541" y="208026"/>
                  </a:cubicBezTo>
                  <a:lnTo>
                    <a:pt x="1280541" y="133350"/>
                  </a:lnTo>
                  <a:cubicBezTo>
                    <a:pt x="1280637" y="127191"/>
                    <a:pt x="1279494" y="122365"/>
                    <a:pt x="1277112" y="118872"/>
                  </a:cubicBezTo>
                  <a:cubicBezTo>
                    <a:pt x="1274731" y="115380"/>
                    <a:pt x="1270540" y="113602"/>
                    <a:pt x="1264539" y="113538"/>
                  </a:cubicBezTo>
                  <a:close/>
                  <a:moveTo>
                    <a:pt x="105918" y="113538"/>
                  </a:moveTo>
                  <a:lnTo>
                    <a:pt x="105918" y="459486"/>
                  </a:lnTo>
                  <a:lnTo>
                    <a:pt x="159258" y="459486"/>
                  </a:lnTo>
                  <a:cubicBezTo>
                    <a:pt x="165259" y="459423"/>
                    <a:pt x="169450" y="457645"/>
                    <a:pt x="171831" y="454152"/>
                  </a:cubicBezTo>
                  <a:cubicBezTo>
                    <a:pt x="174213" y="450660"/>
                    <a:pt x="175355" y="445834"/>
                    <a:pt x="175260" y="439674"/>
                  </a:cubicBezTo>
                  <a:lnTo>
                    <a:pt x="175260" y="133350"/>
                  </a:lnTo>
                  <a:cubicBezTo>
                    <a:pt x="175355" y="127191"/>
                    <a:pt x="174213" y="122365"/>
                    <a:pt x="171831" y="118872"/>
                  </a:cubicBezTo>
                  <a:cubicBezTo>
                    <a:pt x="169450" y="115380"/>
                    <a:pt x="165259" y="113602"/>
                    <a:pt x="159258" y="113538"/>
                  </a:cubicBezTo>
                  <a:close/>
                  <a:moveTo>
                    <a:pt x="7700010" y="102108"/>
                  </a:moveTo>
                  <a:cubicBezTo>
                    <a:pt x="7685818" y="102441"/>
                    <a:pt x="7676102" y="107680"/>
                    <a:pt x="7670864" y="117824"/>
                  </a:cubicBezTo>
                  <a:cubicBezTo>
                    <a:pt x="7665625" y="127968"/>
                    <a:pt x="7663149" y="141018"/>
                    <a:pt x="7663434" y="156972"/>
                  </a:cubicBezTo>
                  <a:lnTo>
                    <a:pt x="7663434" y="416052"/>
                  </a:lnTo>
                  <a:cubicBezTo>
                    <a:pt x="7663149" y="432007"/>
                    <a:pt x="7665625" y="445056"/>
                    <a:pt x="7670864" y="455200"/>
                  </a:cubicBezTo>
                  <a:cubicBezTo>
                    <a:pt x="7676102" y="465344"/>
                    <a:pt x="7685818" y="470583"/>
                    <a:pt x="7700010" y="470916"/>
                  </a:cubicBezTo>
                  <a:cubicBezTo>
                    <a:pt x="7714202" y="470583"/>
                    <a:pt x="7723918" y="465344"/>
                    <a:pt x="7729157" y="455200"/>
                  </a:cubicBezTo>
                  <a:cubicBezTo>
                    <a:pt x="7734395" y="445056"/>
                    <a:pt x="7736872" y="432007"/>
                    <a:pt x="7736586" y="416052"/>
                  </a:cubicBezTo>
                  <a:lnTo>
                    <a:pt x="7736586" y="156972"/>
                  </a:lnTo>
                  <a:cubicBezTo>
                    <a:pt x="7736872" y="141018"/>
                    <a:pt x="7734395" y="127968"/>
                    <a:pt x="7729157" y="117824"/>
                  </a:cubicBezTo>
                  <a:cubicBezTo>
                    <a:pt x="7723918" y="107680"/>
                    <a:pt x="7714202" y="102441"/>
                    <a:pt x="7700010" y="102108"/>
                  </a:cubicBezTo>
                  <a:close/>
                  <a:moveTo>
                    <a:pt x="7102221" y="102108"/>
                  </a:moveTo>
                  <a:cubicBezTo>
                    <a:pt x="7098220" y="101632"/>
                    <a:pt x="7095363" y="104870"/>
                    <a:pt x="7093648" y="111824"/>
                  </a:cubicBezTo>
                  <a:cubicBezTo>
                    <a:pt x="7091934" y="118777"/>
                    <a:pt x="7090220" y="132302"/>
                    <a:pt x="7088505" y="152400"/>
                  </a:cubicBezTo>
                  <a:lnTo>
                    <a:pt x="7072503" y="331470"/>
                  </a:lnTo>
                  <a:lnTo>
                    <a:pt x="7131939" y="331470"/>
                  </a:lnTo>
                  <a:lnTo>
                    <a:pt x="7115937" y="152400"/>
                  </a:lnTo>
                  <a:cubicBezTo>
                    <a:pt x="7114223" y="132302"/>
                    <a:pt x="7112508" y="118777"/>
                    <a:pt x="7110793" y="111824"/>
                  </a:cubicBezTo>
                  <a:cubicBezTo>
                    <a:pt x="7109079" y="104870"/>
                    <a:pt x="7106221" y="101632"/>
                    <a:pt x="7102221" y="102108"/>
                  </a:cubicBezTo>
                  <a:close/>
                  <a:moveTo>
                    <a:pt x="5804535" y="102108"/>
                  </a:moveTo>
                  <a:cubicBezTo>
                    <a:pt x="5790343" y="102441"/>
                    <a:pt x="5780627" y="107680"/>
                    <a:pt x="5775389" y="117824"/>
                  </a:cubicBezTo>
                  <a:cubicBezTo>
                    <a:pt x="5770150" y="127968"/>
                    <a:pt x="5767674" y="141018"/>
                    <a:pt x="5767959" y="156972"/>
                  </a:cubicBezTo>
                  <a:lnTo>
                    <a:pt x="5767959" y="416052"/>
                  </a:lnTo>
                  <a:cubicBezTo>
                    <a:pt x="5767674" y="432007"/>
                    <a:pt x="5770150" y="445056"/>
                    <a:pt x="5775389" y="455200"/>
                  </a:cubicBezTo>
                  <a:cubicBezTo>
                    <a:pt x="5780627" y="465344"/>
                    <a:pt x="5790343" y="470583"/>
                    <a:pt x="5804535" y="470916"/>
                  </a:cubicBezTo>
                  <a:cubicBezTo>
                    <a:pt x="5818727" y="470583"/>
                    <a:pt x="5828443" y="465344"/>
                    <a:pt x="5833682" y="455200"/>
                  </a:cubicBezTo>
                  <a:cubicBezTo>
                    <a:pt x="5838920" y="445056"/>
                    <a:pt x="5841397" y="432007"/>
                    <a:pt x="5841111" y="416052"/>
                  </a:cubicBezTo>
                  <a:lnTo>
                    <a:pt x="5841111" y="156972"/>
                  </a:lnTo>
                  <a:cubicBezTo>
                    <a:pt x="5841397" y="141018"/>
                    <a:pt x="5838920" y="127968"/>
                    <a:pt x="5833682" y="117824"/>
                  </a:cubicBezTo>
                  <a:cubicBezTo>
                    <a:pt x="5828443" y="107680"/>
                    <a:pt x="5818727" y="102441"/>
                    <a:pt x="5804535" y="102108"/>
                  </a:cubicBezTo>
                  <a:close/>
                  <a:moveTo>
                    <a:pt x="2899410" y="102108"/>
                  </a:moveTo>
                  <a:cubicBezTo>
                    <a:pt x="2885218" y="102441"/>
                    <a:pt x="2875503" y="107680"/>
                    <a:pt x="2870264" y="117824"/>
                  </a:cubicBezTo>
                  <a:cubicBezTo>
                    <a:pt x="2865025" y="127968"/>
                    <a:pt x="2862549" y="141018"/>
                    <a:pt x="2862834" y="156972"/>
                  </a:cubicBezTo>
                  <a:lnTo>
                    <a:pt x="2862834" y="416052"/>
                  </a:lnTo>
                  <a:cubicBezTo>
                    <a:pt x="2862549" y="432007"/>
                    <a:pt x="2865025" y="445056"/>
                    <a:pt x="2870264" y="455200"/>
                  </a:cubicBezTo>
                  <a:cubicBezTo>
                    <a:pt x="2875503" y="465344"/>
                    <a:pt x="2885218" y="470583"/>
                    <a:pt x="2899410" y="470916"/>
                  </a:cubicBezTo>
                  <a:cubicBezTo>
                    <a:pt x="2913603" y="470583"/>
                    <a:pt x="2923318" y="465344"/>
                    <a:pt x="2928557" y="455200"/>
                  </a:cubicBezTo>
                  <a:cubicBezTo>
                    <a:pt x="2933796" y="445056"/>
                    <a:pt x="2936272" y="432007"/>
                    <a:pt x="2935986" y="416052"/>
                  </a:cubicBezTo>
                  <a:lnTo>
                    <a:pt x="2935986" y="156972"/>
                  </a:lnTo>
                  <a:cubicBezTo>
                    <a:pt x="2936272" y="141018"/>
                    <a:pt x="2933796" y="127968"/>
                    <a:pt x="2928557" y="117824"/>
                  </a:cubicBezTo>
                  <a:cubicBezTo>
                    <a:pt x="2923318" y="107680"/>
                    <a:pt x="2913603" y="102441"/>
                    <a:pt x="2899410" y="102108"/>
                  </a:cubicBezTo>
                  <a:close/>
                  <a:moveTo>
                    <a:pt x="7991094" y="93726"/>
                  </a:moveTo>
                  <a:lnTo>
                    <a:pt x="8058912" y="93726"/>
                  </a:lnTo>
                  <a:cubicBezTo>
                    <a:pt x="8069977" y="93869"/>
                    <a:pt x="8078327" y="97203"/>
                    <a:pt x="8083963" y="103727"/>
                  </a:cubicBezTo>
                  <a:cubicBezTo>
                    <a:pt x="8089598" y="110252"/>
                    <a:pt x="8092425" y="119110"/>
                    <a:pt x="8092440" y="130302"/>
                  </a:cubicBezTo>
                  <a:lnTo>
                    <a:pt x="8092440" y="208788"/>
                  </a:lnTo>
                  <a:cubicBezTo>
                    <a:pt x="8092075" y="229775"/>
                    <a:pt x="8086138" y="246856"/>
                    <a:pt x="8074628" y="260033"/>
                  </a:cubicBezTo>
                  <a:cubicBezTo>
                    <a:pt x="8063119" y="273209"/>
                    <a:pt x="8048229" y="280003"/>
                    <a:pt x="8029956" y="280416"/>
                  </a:cubicBezTo>
                  <a:lnTo>
                    <a:pt x="7991094" y="280416"/>
                  </a:lnTo>
                  <a:close/>
                  <a:moveTo>
                    <a:pt x="7427595" y="93726"/>
                  </a:moveTo>
                  <a:lnTo>
                    <a:pt x="7527417" y="93726"/>
                  </a:lnTo>
                  <a:lnTo>
                    <a:pt x="7527417" y="113538"/>
                  </a:lnTo>
                  <a:lnTo>
                    <a:pt x="7448169" y="113538"/>
                  </a:lnTo>
                  <a:lnTo>
                    <a:pt x="7448169" y="561594"/>
                  </a:lnTo>
                  <a:lnTo>
                    <a:pt x="7427595" y="561594"/>
                  </a:lnTo>
                  <a:close/>
                  <a:moveTo>
                    <a:pt x="7383399" y="93726"/>
                  </a:moveTo>
                  <a:lnTo>
                    <a:pt x="7407021" y="93726"/>
                  </a:lnTo>
                  <a:lnTo>
                    <a:pt x="7407021" y="561594"/>
                  </a:lnTo>
                  <a:lnTo>
                    <a:pt x="7383399" y="561594"/>
                  </a:lnTo>
                  <a:close/>
                  <a:moveTo>
                    <a:pt x="7263003" y="93726"/>
                  </a:moveTo>
                  <a:lnTo>
                    <a:pt x="7362825" y="93726"/>
                  </a:lnTo>
                  <a:lnTo>
                    <a:pt x="7362825" y="561594"/>
                  </a:lnTo>
                  <a:lnTo>
                    <a:pt x="7342251" y="561594"/>
                  </a:lnTo>
                  <a:lnTo>
                    <a:pt x="7342251" y="113538"/>
                  </a:lnTo>
                  <a:lnTo>
                    <a:pt x="7263003" y="113538"/>
                  </a:lnTo>
                  <a:close/>
                  <a:moveTo>
                    <a:pt x="6714744" y="93726"/>
                  </a:moveTo>
                  <a:lnTo>
                    <a:pt x="6782562" y="93726"/>
                  </a:lnTo>
                  <a:cubicBezTo>
                    <a:pt x="6793627" y="93869"/>
                    <a:pt x="6801977" y="97203"/>
                    <a:pt x="6807613" y="103727"/>
                  </a:cubicBezTo>
                  <a:cubicBezTo>
                    <a:pt x="6813248" y="110252"/>
                    <a:pt x="6816075" y="119110"/>
                    <a:pt x="6816090" y="130302"/>
                  </a:cubicBezTo>
                  <a:lnTo>
                    <a:pt x="6816090" y="208788"/>
                  </a:lnTo>
                  <a:cubicBezTo>
                    <a:pt x="6815725" y="229775"/>
                    <a:pt x="6809788" y="246856"/>
                    <a:pt x="6798278" y="260033"/>
                  </a:cubicBezTo>
                  <a:cubicBezTo>
                    <a:pt x="6786769" y="273209"/>
                    <a:pt x="6771879" y="280003"/>
                    <a:pt x="6753606" y="280416"/>
                  </a:cubicBezTo>
                  <a:lnTo>
                    <a:pt x="6714744" y="280416"/>
                  </a:lnTo>
                  <a:close/>
                  <a:moveTo>
                    <a:pt x="6428994" y="93726"/>
                  </a:moveTo>
                  <a:lnTo>
                    <a:pt x="6574536" y="93726"/>
                  </a:lnTo>
                  <a:lnTo>
                    <a:pt x="6574536" y="113538"/>
                  </a:lnTo>
                  <a:lnTo>
                    <a:pt x="6449568" y="113538"/>
                  </a:lnTo>
                  <a:lnTo>
                    <a:pt x="6449568" y="260604"/>
                  </a:lnTo>
                  <a:lnTo>
                    <a:pt x="6563868" y="260604"/>
                  </a:lnTo>
                  <a:lnTo>
                    <a:pt x="6563868" y="280416"/>
                  </a:lnTo>
                  <a:lnTo>
                    <a:pt x="6428994" y="280416"/>
                  </a:lnTo>
                  <a:close/>
                  <a:moveTo>
                    <a:pt x="6095619" y="93726"/>
                  </a:moveTo>
                  <a:lnTo>
                    <a:pt x="6172581" y="93726"/>
                  </a:lnTo>
                  <a:cubicBezTo>
                    <a:pt x="6183646" y="93869"/>
                    <a:pt x="6191996" y="97203"/>
                    <a:pt x="6197632" y="103727"/>
                  </a:cubicBezTo>
                  <a:cubicBezTo>
                    <a:pt x="6203267" y="110252"/>
                    <a:pt x="6206093" y="119110"/>
                    <a:pt x="6206109" y="130302"/>
                  </a:cubicBezTo>
                  <a:lnTo>
                    <a:pt x="6206109" y="243840"/>
                  </a:lnTo>
                  <a:cubicBezTo>
                    <a:pt x="6206093" y="255032"/>
                    <a:pt x="6203267" y="263890"/>
                    <a:pt x="6197632" y="270415"/>
                  </a:cubicBezTo>
                  <a:cubicBezTo>
                    <a:pt x="6191996" y="276940"/>
                    <a:pt x="6183646" y="280273"/>
                    <a:pt x="6172581" y="280416"/>
                  </a:cubicBezTo>
                  <a:lnTo>
                    <a:pt x="6095619" y="280416"/>
                  </a:lnTo>
                  <a:close/>
                  <a:moveTo>
                    <a:pt x="4847844" y="93726"/>
                  </a:moveTo>
                  <a:lnTo>
                    <a:pt x="4993386" y="93726"/>
                  </a:lnTo>
                  <a:lnTo>
                    <a:pt x="4993386" y="113538"/>
                  </a:lnTo>
                  <a:lnTo>
                    <a:pt x="4868418" y="113538"/>
                  </a:lnTo>
                  <a:lnTo>
                    <a:pt x="4868418" y="260604"/>
                  </a:lnTo>
                  <a:lnTo>
                    <a:pt x="4982718" y="260604"/>
                  </a:lnTo>
                  <a:lnTo>
                    <a:pt x="4982718" y="280416"/>
                  </a:lnTo>
                  <a:lnTo>
                    <a:pt x="4847844" y="280416"/>
                  </a:lnTo>
                  <a:close/>
                  <a:moveTo>
                    <a:pt x="4617720" y="93726"/>
                  </a:moveTo>
                  <a:lnTo>
                    <a:pt x="4717542" y="93726"/>
                  </a:lnTo>
                  <a:lnTo>
                    <a:pt x="4717542" y="113538"/>
                  </a:lnTo>
                  <a:lnTo>
                    <a:pt x="4638294" y="113538"/>
                  </a:lnTo>
                  <a:lnTo>
                    <a:pt x="4638294" y="561594"/>
                  </a:lnTo>
                  <a:lnTo>
                    <a:pt x="4617720" y="561594"/>
                  </a:lnTo>
                  <a:close/>
                  <a:moveTo>
                    <a:pt x="4573524" y="93726"/>
                  </a:moveTo>
                  <a:lnTo>
                    <a:pt x="4597146" y="93726"/>
                  </a:lnTo>
                  <a:lnTo>
                    <a:pt x="4597146" y="561594"/>
                  </a:lnTo>
                  <a:lnTo>
                    <a:pt x="4573524" y="561594"/>
                  </a:lnTo>
                  <a:close/>
                  <a:moveTo>
                    <a:pt x="4453128" y="93726"/>
                  </a:moveTo>
                  <a:lnTo>
                    <a:pt x="4552950" y="93726"/>
                  </a:lnTo>
                  <a:lnTo>
                    <a:pt x="4552950" y="561594"/>
                  </a:lnTo>
                  <a:lnTo>
                    <a:pt x="4532376" y="561594"/>
                  </a:lnTo>
                  <a:lnTo>
                    <a:pt x="4532376" y="113538"/>
                  </a:lnTo>
                  <a:lnTo>
                    <a:pt x="4453128" y="113538"/>
                  </a:lnTo>
                  <a:close/>
                  <a:moveTo>
                    <a:pt x="2446021" y="93726"/>
                  </a:moveTo>
                  <a:lnTo>
                    <a:pt x="2545842" y="93726"/>
                  </a:lnTo>
                  <a:lnTo>
                    <a:pt x="2545842" y="113538"/>
                  </a:lnTo>
                  <a:lnTo>
                    <a:pt x="2466595" y="113538"/>
                  </a:lnTo>
                  <a:lnTo>
                    <a:pt x="2466595" y="561594"/>
                  </a:lnTo>
                  <a:lnTo>
                    <a:pt x="2446021" y="561594"/>
                  </a:lnTo>
                  <a:close/>
                  <a:moveTo>
                    <a:pt x="2401825" y="93726"/>
                  </a:moveTo>
                  <a:lnTo>
                    <a:pt x="2425447" y="93726"/>
                  </a:lnTo>
                  <a:lnTo>
                    <a:pt x="2425447" y="561594"/>
                  </a:lnTo>
                  <a:lnTo>
                    <a:pt x="2401825" y="561594"/>
                  </a:lnTo>
                  <a:close/>
                  <a:moveTo>
                    <a:pt x="2281429" y="93726"/>
                  </a:moveTo>
                  <a:lnTo>
                    <a:pt x="2381250" y="93726"/>
                  </a:lnTo>
                  <a:lnTo>
                    <a:pt x="2381250" y="561594"/>
                  </a:lnTo>
                  <a:lnTo>
                    <a:pt x="2360676" y="561594"/>
                  </a:lnTo>
                  <a:lnTo>
                    <a:pt x="2360676" y="113538"/>
                  </a:lnTo>
                  <a:lnTo>
                    <a:pt x="2281429" y="113538"/>
                  </a:lnTo>
                  <a:close/>
                  <a:moveTo>
                    <a:pt x="1704594" y="93726"/>
                  </a:moveTo>
                  <a:lnTo>
                    <a:pt x="1770126" y="93726"/>
                  </a:lnTo>
                  <a:cubicBezTo>
                    <a:pt x="1781191" y="93869"/>
                    <a:pt x="1789542" y="97203"/>
                    <a:pt x="1795177" y="103727"/>
                  </a:cubicBezTo>
                  <a:cubicBezTo>
                    <a:pt x="1800813" y="110252"/>
                    <a:pt x="1803639" y="119110"/>
                    <a:pt x="1803654" y="130302"/>
                  </a:cubicBezTo>
                  <a:lnTo>
                    <a:pt x="1803654" y="214122"/>
                  </a:lnTo>
                  <a:cubicBezTo>
                    <a:pt x="1803813" y="235220"/>
                    <a:pt x="1800067" y="251508"/>
                    <a:pt x="1792415" y="262985"/>
                  </a:cubicBezTo>
                  <a:cubicBezTo>
                    <a:pt x="1784763" y="274463"/>
                    <a:pt x="1772254" y="280273"/>
                    <a:pt x="1754886" y="280416"/>
                  </a:cubicBezTo>
                  <a:lnTo>
                    <a:pt x="1704594" y="280416"/>
                  </a:lnTo>
                  <a:close/>
                  <a:moveTo>
                    <a:pt x="1199769" y="93726"/>
                  </a:moveTo>
                  <a:lnTo>
                    <a:pt x="1267587" y="93726"/>
                  </a:lnTo>
                  <a:cubicBezTo>
                    <a:pt x="1278652" y="93869"/>
                    <a:pt x="1287003" y="97203"/>
                    <a:pt x="1292638" y="103727"/>
                  </a:cubicBezTo>
                  <a:cubicBezTo>
                    <a:pt x="1298274" y="110252"/>
                    <a:pt x="1301099" y="119110"/>
                    <a:pt x="1301115" y="130302"/>
                  </a:cubicBezTo>
                  <a:lnTo>
                    <a:pt x="1301115" y="208788"/>
                  </a:lnTo>
                  <a:cubicBezTo>
                    <a:pt x="1300750" y="229775"/>
                    <a:pt x="1294813" y="246856"/>
                    <a:pt x="1283304" y="260033"/>
                  </a:cubicBezTo>
                  <a:cubicBezTo>
                    <a:pt x="1271794" y="273209"/>
                    <a:pt x="1256903" y="280003"/>
                    <a:pt x="1238631" y="280416"/>
                  </a:cubicBezTo>
                  <a:lnTo>
                    <a:pt x="1199769" y="280416"/>
                  </a:lnTo>
                  <a:close/>
                  <a:moveTo>
                    <a:pt x="969645" y="93726"/>
                  </a:moveTo>
                  <a:lnTo>
                    <a:pt x="1069467" y="93726"/>
                  </a:lnTo>
                  <a:lnTo>
                    <a:pt x="1069467" y="113538"/>
                  </a:lnTo>
                  <a:lnTo>
                    <a:pt x="990219" y="113538"/>
                  </a:lnTo>
                  <a:lnTo>
                    <a:pt x="990219" y="561594"/>
                  </a:lnTo>
                  <a:lnTo>
                    <a:pt x="969645" y="561594"/>
                  </a:lnTo>
                  <a:close/>
                  <a:moveTo>
                    <a:pt x="925449" y="93726"/>
                  </a:moveTo>
                  <a:lnTo>
                    <a:pt x="949071" y="93726"/>
                  </a:lnTo>
                  <a:lnTo>
                    <a:pt x="949071" y="561594"/>
                  </a:lnTo>
                  <a:lnTo>
                    <a:pt x="925449" y="561594"/>
                  </a:lnTo>
                  <a:close/>
                  <a:moveTo>
                    <a:pt x="805053" y="93726"/>
                  </a:moveTo>
                  <a:lnTo>
                    <a:pt x="904875" y="93726"/>
                  </a:lnTo>
                  <a:lnTo>
                    <a:pt x="904875" y="561594"/>
                  </a:lnTo>
                  <a:lnTo>
                    <a:pt x="884301" y="561594"/>
                  </a:lnTo>
                  <a:lnTo>
                    <a:pt x="884301" y="113538"/>
                  </a:lnTo>
                  <a:lnTo>
                    <a:pt x="805053" y="113538"/>
                  </a:lnTo>
                  <a:close/>
                  <a:moveTo>
                    <a:pt x="85344" y="93726"/>
                  </a:moveTo>
                  <a:lnTo>
                    <a:pt x="162306" y="93726"/>
                  </a:lnTo>
                  <a:cubicBezTo>
                    <a:pt x="173371" y="93869"/>
                    <a:pt x="181721" y="97203"/>
                    <a:pt x="187357" y="103727"/>
                  </a:cubicBezTo>
                  <a:cubicBezTo>
                    <a:pt x="192993" y="110252"/>
                    <a:pt x="195818" y="119110"/>
                    <a:pt x="195834" y="130302"/>
                  </a:cubicBezTo>
                  <a:lnTo>
                    <a:pt x="195834" y="442722"/>
                  </a:lnTo>
                  <a:cubicBezTo>
                    <a:pt x="195818" y="453914"/>
                    <a:pt x="192993" y="462772"/>
                    <a:pt x="187357" y="469297"/>
                  </a:cubicBezTo>
                  <a:cubicBezTo>
                    <a:pt x="181721" y="475822"/>
                    <a:pt x="173371" y="479155"/>
                    <a:pt x="162306" y="479298"/>
                  </a:cubicBezTo>
                  <a:lnTo>
                    <a:pt x="85344" y="479298"/>
                  </a:lnTo>
                  <a:close/>
                  <a:moveTo>
                    <a:pt x="7700010" y="82296"/>
                  </a:moveTo>
                  <a:cubicBezTo>
                    <a:pt x="7721394" y="82757"/>
                    <a:pt x="7736348" y="89837"/>
                    <a:pt x="7744873" y="103537"/>
                  </a:cubicBezTo>
                  <a:cubicBezTo>
                    <a:pt x="7753398" y="117237"/>
                    <a:pt x="7757493" y="134795"/>
                    <a:pt x="7757160" y="156210"/>
                  </a:cubicBezTo>
                  <a:lnTo>
                    <a:pt x="7757160" y="416814"/>
                  </a:lnTo>
                  <a:cubicBezTo>
                    <a:pt x="7757493" y="438230"/>
                    <a:pt x="7753398" y="455787"/>
                    <a:pt x="7744873" y="469487"/>
                  </a:cubicBezTo>
                  <a:cubicBezTo>
                    <a:pt x="7736348" y="483188"/>
                    <a:pt x="7721394" y="490268"/>
                    <a:pt x="7700010" y="490728"/>
                  </a:cubicBezTo>
                  <a:cubicBezTo>
                    <a:pt x="7678627" y="490268"/>
                    <a:pt x="7663672" y="483188"/>
                    <a:pt x="7655147" y="469487"/>
                  </a:cubicBezTo>
                  <a:cubicBezTo>
                    <a:pt x="7646622" y="455787"/>
                    <a:pt x="7642527" y="438230"/>
                    <a:pt x="7642860" y="416814"/>
                  </a:cubicBezTo>
                  <a:lnTo>
                    <a:pt x="7642860" y="156210"/>
                  </a:lnTo>
                  <a:cubicBezTo>
                    <a:pt x="7642527" y="134795"/>
                    <a:pt x="7646622" y="117237"/>
                    <a:pt x="7655147" y="103537"/>
                  </a:cubicBezTo>
                  <a:cubicBezTo>
                    <a:pt x="7663672" y="89837"/>
                    <a:pt x="7678627" y="82757"/>
                    <a:pt x="7700010" y="82296"/>
                  </a:cubicBezTo>
                  <a:close/>
                  <a:moveTo>
                    <a:pt x="7102221" y="82296"/>
                  </a:moveTo>
                  <a:cubicBezTo>
                    <a:pt x="7114715" y="82550"/>
                    <a:pt x="7123065" y="88710"/>
                    <a:pt x="7127272" y="100775"/>
                  </a:cubicBezTo>
                  <a:cubicBezTo>
                    <a:pt x="7131479" y="112840"/>
                    <a:pt x="7134305" y="129286"/>
                    <a:pt x="7135749" y="150114"/>
                  </a:cubicBezTo>
                  <a:lnTo>
                    <a:pt x="7154037" y="352044"/>
                  </a:lnTo>
                  <a:lnTo>
                    <a:pt x="7050405" y="352044"/>
                  </a:lnTo>
                  <a:lnTo>
                    <a:pt x="7068693" y="150114"/>
                  </a:lnTo>
                  <a:cubicBezTo>
                    <a:pt x="7070138" y="129286"/>
                    <a:pt x="7072964" y="112840"/>
                    <a:pt x="7077170" y="100775"/>
                  </a:cubicBezTo>
                  <a:cubicBezTo>
                    <a:pt x="7081377" y="88710"/>
                    <a:pt x="7089728" y="82550"/>
                    <a:pt x="7102221" y="82296"/>
                  </a:cubicBezTo>
                  <a:close/>
                  <a:moveTo>
                    <a:pt x="5804535" y="82296"/>
                  </a:moveTo>
                  <a:cubicBezTo>
                    <a:pt x="5825919" y="82757"/>
                    <a:pt x="5840873" y="89837"/>
                    <a:pt x="5849398" y="103537"/>
                  </a:cubicBezTo>
                  <a:cubicBezTo>
                    <a:pt x="5857923" y="117237"/>
                    <a:pt x="5862018" y="134795"/>
                    <a:pt x="5861685" y="156210"/>
                  </a:cubicBezTo>
                  <a:lnTo>
                    <a:pt x="5861685" y="416814"/>
                  </a:lnTo>
                  <a:cubicBezTo>
                    <a:pt x="5862018" y="438230"/>
                    <a:pt x="5857923" y="455787"/>
                    <a:pt x="5849398" y="469487"/>
                  </a:cubicBezTo>
                  <a:cubicBezTo>
                    <a:pt x="5840873" y="483188"/>
                    <a:pt x="5825919" y="490268"/>
                    <a:pt x="5804535" y="490728"/>
                  </a:cubicBezTo>
                  <a:cubicBezTo>
                    <a:pt x="5783152" y="490268"/>
                    <a:pt x="5768197" y="483188"/>
                    <a:pt x="5759672" y="469487"/>
                  </a:cubicBezTo>
                  <a:cubicBezTo>
                    <a:pt x="5751147" y="455787"/>
                    <a:pt x="5747052" y="438230"/>
                    <a:pt x="5747385" y="416814"/>
                  </a:cubicBezTo>
                  <a:lnTo>
                    <a:pt x="5747385" y="156210"/>
                  </a:lnTo>
                  <a:cubicBezTo>
                    <a:pt x="5747052" y="134795"/>
                    <a:pt x="5751147" y="117237"/>
                    <a:pt x="5759672" y="103537"/>
                  </a:cubicBezTo>
                  <a:cubicBezTo>
                    <a:pt x="5768197" y="89837"/>
                    <a:pt x="5783152" y="82757"/>
                    <a:pt x="5804535" y="82296"/>
                  </a:cubicBezTo>
                  <a:close/>
                  <a:moveTo>
                    <a:pt x="5367528" y="82296"/>
                  </a:moveTo>
                  <a:cubicBezTo>
                    <a:pt x="5387245" y="82677"/>
                    <a:pt x="5401723" y="89345"/>
                    <a:pt x="5410962" y="102299"/>
                  </a:cubicBezTo>
                  <a:cubicBezTo>
                    <a:pt x="5420201" y="115253"/>
                    <a:pt x="5424774" y="132207"/>
                    <a:pt x="5424678" y="153162"/>
                  </a:cubicBezTo>
                  <a:lnTo>
                    <a:pt x="5424678" y="561594"/>
                  </a:lnTo>
                  <a:lnTo>
                    <a:pt x="5404104" y="561594"/>
                  </a:lnTo>
                  <a:lnTo>
                    <a:pt x="5404104" y="153924"/>
                  </a:lnTo>
                  <a:cubicBezTo>
                    <a:pt x="5404152" y="138430"/>
                    <a:pt x="5401199" y="125984"/>
                    <a:pt x="5395246" y="116586"/>
                  </a:cubicBezTo>
                  <a:cubicBezTo>
                    <a:pt x="5389293" y="107188"/>
                    <a:pt x="5380054" y="102362"/>
                    <a:pt x="5367528" y="102108"/>
                  </a:cubicBezTo>
                  <a:cubicBezTo>
                    <a:pt x="5355003" y="102362"/>
                    <a:pt x="5345763" y="107188"/>
                    <a:pt x="5339810" y="116586"/>
                  </a:cubicBezTo>
                  <a:cubicBezTo>
                    <a:pt x="5333857" y="125984"/>
                    <a:pt x="5330904" y="138430"/>
                    <a:pt x="5330952" y="153924"/>
                  </a:cubicBezTo>
                  <a:lnTo>
                    <a:pt x="5330952" y="561594"/>
                  </a:lnTo>
                  <a:lnTo>
                    <a:pt x="5310378" y="561594"/>
                  </a:lnTo>
                  <a:lnTo>
                    <a:pt x="5310378" y="153162"/>
                  </a:lnTo>
                  <a:cubicBezTo>
                    <a:pt x="5310283" y="132207"/>
                    <a:pt x="5314855" y="115253"/>
                    <a:pt x="5324094" y="102299"/>
                  </a:cubicBezTo>
                  <a:cubicBezTo>
                    <a:pt x="5333333" y="89345"/>
                    <a:pt x="5347811" y="82677"/>
                    <a:pt x="5367528" y="82296"/>
                  </a:cubicBezTo>
                  <a:close/>
                  <a:moveTo>
                    <a:pt x="5189220" y="82296"/>
                  </a:moveTo>
                  <a:cubicBezTo>
                    <a:pt x="5208937" y="82677"/>
                    <a:pt x="5223415" y="89345"/>
                    <a:pt x="5232654" y="102299"/>
                  </a:cubicBezTo>
                  <a:cubicBezTo>
                    <a:pt x="5241893" y="115253"/>
                    <a:pt x="5246465" y="132207"/>
                    <a:pt x="5246370" y="153162"/>
                  </a:cubicBezTo>
                  <a:lnTo>
                    <a:pt x="5246370" y="561594"/>
                  </a:lnTo>
                  <a:lnTo>
                    <a:pt x="5225796" y="561594"/>
                  </a:lnTo>
                  <a:lnTo>
                    <a:pt x="5225796" y="153924"/>
                  </a:lnTo>
                  <a:cubicBezTo>
                    <a:pt x="5225844" y="138430"/>
                    <a:pt x="5222891" y="125984"/>
                    <a:pt x="5216938" y="116586"/>
                  </a:cubicBezTo>
                  <a:cubicBezTo>
                    <a:pt x="5210985" y="107188"/>
                    <a:pt x="5201745" y="102362"/>
                    <a:pt x="5189220" y="102108"/>
                  </a:cubicBezTo>
                  <a:cubicBezTo>
                    <a:pt x="5176695" y="102362"/>
                    <a:pt x="5167456" y="107188"/>
                    <a:pt x="5161502" y="116586"/>
                  </a:cubicBezTo>
                  <a:cubicBezTo>
                    <a:pt x="5155549" y="125984"/>
                    <a:pt x="5152597" y="138430"/>
                    <a:pt x="5152644" y="153924"/>
                  </a:cubicBezTo>
                  <a:lnTo>
                    <a:pt x="5152644" y="561594"/>
                  </a:lnTo>
                  <a:lnTo>
                    <a:pt x="5132070" y="561594"/>
                  </a:lnTo>
                  <a:lnTo>
                    <a:pt x="5132070" y="153162"/>
                  </a:lnTo>
                  <a:cubicBezTo>
                    <a:pt x="5131975" y="132207"/>
                    <a:pt x="5136547" y="115253"/>
                    <a:pt x="5145786" y="102299"/>
                  </a:cubicBezTo>
                  <a:cubicBezTo>
                    <a:pt x="5155025" y="89345"/>
                    <a:pt x="5169503" y="82677"/>
                    <a:pt x="5189220" y="82296"/>
                  </a:cubicBezTo>
                  <a:close/>
                  <a:moveTo>
                    <a:pt x="4291203" y="82296"/>
                  </a:moveTo>
                  <a:cubicBezTo>
                    <a:pt x="4312618" y="82757"/>
                    <a:pt x="4327700" y="89837"/>
                    <a:pt x="4336447" y="103537"/>
                  </a:cubicBezTo>
                  <a:cubicBezTo>
                    <a:pt x="4345194" y="117237"/>
                    <a:pt x="4349417" y="134795"/>
                    <a:pt x="4349115" y="156210"/>
                  </a:cubicBezTo>
                  <a:lnTo>
                    <a:pt x="4349115" y="203454"/>
                  </a:lnTo>
                  <a:lnTo>
                    <a:pt x="4328541" y="203454"/>
                  </a:lnTo>
                  <a:lnTo>
                    <a:pt x="4328541" y="156972"/>
                  </a:lnTo>
                  <a:cubicBezTo>
                    <a:pt x="4328843" y="141018"/>
                    <a:pt x="4326334" y="127968"/>
                    <a:pt x="4321016" y="117824"/>
                  </a:cubicBezTo>
                  <a:cubicBezTo>
                    <a:pt x="4315699" y="107680"/>
                    <a:pt x="4305760" y="102441"/>
                    <a:pt x="4291203" y="102108"/>
                  </a:cubicBezTo>
                  <a:cubicBezTo>
                    <a:pt x="4277376" y="102441"/>
                    <a:pt x="4267883" y="107680"/>
                    <a:pt x="4262724" y="117824"/>
                  </a:cubicBezTo>
                  <a:cubicBezTo>
                    <a:pt x="4257564" y="127968"/>
                    <a:pt x="4255120" y="141018"/>
                    <a:pt x="4255389" y="156972"/>
                  </a:cubicBezTo>
                  <a:lnTo>
                    <a:pt x="4255389" y="182880"/>
                  </a:lnTo>
                  <a:cubicBezTo>
                    <a:pt x="4254501" y="195723"/>
                    <a:pt x="4256469" y="206804"/>
                    <a:pt x="4261295" y="216122"/>
                  </a:cubicBezTo>
                  <a:cubicBezTo>
                    <a:pt x="4266121" y="225441"/>
                    <a:pt x="4279138" y="235950"/>
                    <a:pt x="4300347" y="247650"/>
                  </a:cubicBezTo>
                  <a:lnTo>
                    <a:pt x="4346829" y="272796"/>
                  </a:lnTo>
                  <a:cubicBezTo>
                    <a:pt x="4373753" y="286163"/>
                    <a:pt x="4394772" y="300577"/>
                    <a:pt x="4409885" y="316040"/>
                  </a:cubicBezTo>
                  <a:cubicBezTo>
                    <a:pt x="4424998" y="331502"/>
                    <a:pt x="4432681" y="354679"/>
                    <a:pt x="4432935" y="385572"/>
                  </a:cubicBezTo>
                  <a:lnTo>
                    <a:pt x="4432935" y="422148"/>
                  </a:lnTo>
                  <a:cubicBezTo>
                    <a:pt x="4433285" y="466773"/>
                    <a:pt x="4422108" y="502873"/>
                    <a:pt x="4399407" y="530447"/>
                  </a:cubicBezTo>
                  <a:cubicBezTo>
                    <a:pt x="4376706" y="558022"/>
                    <a:pt x="4340384" y="572215"/>
                    <a:pt x="4290441" y="573024"/>
                  </a:cubicBezTo>
                  <a:cubicBezTo>
                    <a:pt x="4240499" y="572215"/>
                    <a:pt x="4204177" y="558022"/>
                    <a:pt x="4181475" y="530447"/>
                  </a:cubicBezTo>
                  <a:cubicBezTo>
                    <a:pt x="4158774" y="502873"/>
                    <a:pt x="4147598" y="466773"/>
                    <a:pt x="4147947" y="422148"/>
                  </a:cubicBezTo>
                  <a:lnTo>
                    <a:pt x="4147947" y="414528"/>
                  </a:lnTo>
                  <a:lnTo>
                    <a:pt x="4168521" y="414528"/>
                  </a:lnTo>
                  <a:lnTo>
                    <a:pt x="4168521" y="421386"/>
                  </a:lnTo>
                  <a:cubicBezTo>
                    <a:pt x="4168219" y="459883"/>
                    <a:pt x="4177777" y="491284"/>
                    <a:pt x="4197191" y="515588"/>
                  </a:cubicBezTo>
                  <a:cubicBezTo>
                    <a:pt x="4216607" y="539893"/>
                    <a:pt x="4247690" y="552434"/>
                    <a:pt x="4290441" y="553212"/>
                  </a:cubicBezTo>
                  <a:cubicBezTo>
                    <a:pt x="4333193" y="552434"/>
                    <a:pt x="4364276" y="539893"/>
                    <a:pt x="4383691" y="515588"/>
                  </a:cubicBezTo>
                  <a:cubicBezTo>
                    <a:pt x="4403106" y="491284"/>
                    <a:pt x="4412663" y="459883"/>
                    <a:pt x="4412361" y="421386"/>
                  </a:cubicBezTo>
                  <a:lnTo>
                    <a:pt x="4412361" y="390906"/>
                  </a:lnTo>
                  <a:cubicBezTo>
                    <a:pt x="4412568" y="363903"/>
                    <a:pt x="4406249" y="343615"/>
                    <a:pt x="4393407" y="330041"/>
                  </a:cubicBezTo>
                  <a:cubicBezTo>
                    <a:pt x="4380564" y="316468"/>
                    <a:pt x="4359958" y="302467"/>
                    <a:pt x="4331589" y="288036"/>
                  </a:cubicBezTo>
                  <a:lnTo>
                    <a:pt x="4285107" y="262890"/>
                  </a:lnTo>
                  <a:cubicBezTo>
                    <a:pt x="4263676" y="251190"/>
                    <a:pt x="4249770" y="239728"/>
                    <a:pt x="4243388" y="228505"/>
                  </a:cubicBezTo>
                  <a:cubicBezTo>
                    <a:pt x="4237006" y="217281"/>
                    <a:pt x="4234149" y="203343"/>
                    <a:pt x="4234815" y="186690"/>
                  </a:cubicBezTo>
                  <a:lnTo>
                    <a:pt x="4234815" y="156210"/>
                  </a:lnTo>
                  <a:cubicBezTo>
                    <a:pt x="4234498" y="134795"/>
                    <a:pt x="4238562" y="117237"/>
                    <a:pt x="4247007" y="103537"/>
                  </a:cubicBezTo>
                  <a:cubicBezTo>
                    <a:pt x="4255453" y="89837"/>
                    <a:pt x="4270185" y="82757"/>
                    <a:pt x="4291203" y="82296"/>
                  </a:cubicBezTo>
                  <a:close/>
                  <a:moveTo>
                    <a:pt x="3653028" y="82296"/>
                  </a:moveTo>
                  <a:cubicBezTo>
                    <a:pt x="3674444" y="82757"/>
                    <a:pt x="3689525" y="89837"/>
                    <a:pt x="3698272" y="103537"/>
                  </a:cubicBezTo>
                  <a:cubicBezTo>
                    <a:pt x="3707019" y="117237"/>
                    <a:pt x="3711242" y="134795"/>
                    <a:pt x="3710940" y="156210"/>
                  </a:cubicBezTo>
                  <a:lnTo>
                    <a:pt x="3710940" y="203454"/>
                  </a:lnTo>
                  <a:lnTo>
                    <a:pt x="3690366" y="203454"/>
                  </a:lnTo>
                  <a:lnTo>
                    <a:pt x="3690366" y="156972"/>
                  </a:lnTo>
                  <a:cubicBezTo>
                    <a:pt x="3690668" y="141018"/>
                    <a:pt x="3688160" y="127968"/>
                    <a:pt x="3682842" y="117824"/>
                  </a:cubicBezTo>
                  <a:cubicBezTo>
                    <a:pt x="3677524" y="107680"/>
                    <a:pt x="3667585" y="102441"/>
                    <a:pt x="3653028" y="102108"/>
                  </a:cubicBezTo>
                  <a:cubicBezTo>
                    <a:pt x="3639201" y="102441"/>
                    <a:pt x="3629708" y="107680"/>
                    <a:pt x="3624548" y="117824"/>
                  </a:cubicBezTo>
                  <a:cubicBezTo>
                    <a:pt x="3619389" y="127968"/>
                    <a:pt x="3616945" y="141018"/>
                    <a:pt x="3617214" y="156972"/>
                  </a:cubicBezTo>
                  <a:lnTo>
                    <a:pt x="3617214" y="182880"/>
                  </a:lnTo>
                  <a:cubicBezTo>
                    <a:pt x="3616326" y="195723"/>
                    <a:pt x="3618294" y="206804"/>
                    <a:pt x="3623120" y="216122"/>
                  </a:cubicBezTo>
                  <a:cubicBezTo>
                    <a:pt x="3627946" y="225441"/>
                    <a:pt x="3640963" y="235950"/>
                    <a:pt x="3662172" y="247650"/>
                  </a:cubicBezTo>
                  <a:lnTo>
                    <a:pt x="3708654" y="272796"/>
                  </a:lnTo>
                  <a:cubicBezTo>
                    <a:pt x="3735579" y="286163"/>
                    <a:pt x="3756596" y="300577"/>
                    <a:pt x="3771710" y="316040"/>
                  </a:cubicBezTo>
                  <a:cubicBezTo>
                    <a:pt x="3786823" y="331502"/>
                    <a:pt x="3794507" y="354679"/>
                    <a:pt x="3794760" y="385572"/>
                  </a:cubicBezTo>
                  <a:lnTo>
                    <a:pt x="3794760" y="422148"/>
                  </a:lnTo>
                  <a:cubicBezTo>
                    <a:pt x="3795110" y="466773"/>
                    <a:pt x="3783933" y="502873"/>
                    <a:pt x="3761232" y="530447"/>
                  </a:cubicBezTo>
                  <a:cubicBezTo>
                    <a:pt x="3738531" y="558022"/>
                    <a:pt x="3702209" y="572215"/>
                    <a:pt x="3652267" y="573024"/>
                  </a:cubicBezTo>
                  <a:cubicBezTo>
                    <a:pt x="3602324" y="572215"/>
                    <a:pt x="3566001" y="558022"/>
                    <a:pt x="3543300" y="530447"/>
                  </a:cubicBezTo>
                  <a:cubicBezTo>
                    <a:pt x="3520599" y="502873"/>
                    <a:pt x="3509423" y="466773"/>
                    <a:pt x="3509772" y="422148"/>
                  </a:cubicBezTo>
                  <a:lnTo>
                    <a:pt x="3509772" y="414528"/>
                  </a:lnTo>
                  <a:lnTo>
                    <a:pt x="3530347" y="414528"/>
                  </a:lnTo>
                  <a:lnTo>
                    <a:pt x="3530347" y="421386"/>
                  </a:lnTo>
                  <a:cubicBezTo>
                    <a:pt x="3530044" y="459883"/>
                    <a:pt x="3539602" y="491284"/>
                    <a:pt x="3559016" y="515588"/>
                  </a:cubicBezTo>
                  <a:cubicBezTo>
                    <a:pt x="3578431" y="539893"/>
                    <a:pt x="3609515" y="552434"/>
                    <a:pt x="3652267" y="553212"/>
                  </a:cubicBezTo>
                  <a:cubicBezTo>
                    <a:pt x="3695018" y="552434"/>
                    <a:pt x="3726101" y="539893"/>
                    <a:pt x="3745516" y="515588"/>
                  </a:cubicBezTo>
                  <a:cubicBezTo>
                    <a:pt x="3764931" y="491284"/>
                    <a:pt x="3774488" y="459883"/>
                    <a:pt x="3774186" y="421386"/>
                  </a:cubicBezTo>
                  <a:lnTo>
                    <a:pt x="3774186" y="390906"/>
                  </a:lnTo>
                  <a:cubicBezTo>
                    <a:pt x="3774393" y="363903"/>
                    <a:pt x="3768075" y="343615"/>
                    <a:pt x="3755232" y="330041"/>
                  </a:cubicBezTo>
                  <a:cubicBezTo>
                    <a:pt x="3742389" y="316468"/>
                    <a:pt x="3721783" y="302467"/>
                    <a:pt x="3693414" y="288036"/>
                  </a:cubicBezTo>
                  <a:lnTo>
                    <a:pt x="3646932" y="262890"/>
                  </a:lnTo>
                  <a:cubicBezTo>
                    <a:pt x="3625502" y="251190"/>
                    <a:pt x="3611595" y="239728"/>
                    <a:pt x="3605213" y="228505"/>
                  </a:cubicBezTo>
                  <a:cubicBezTo>
                    <a:pt x="3598831" y="217281"/>
                    <a:pt x="3595974" y="203343"/>
                    <a:pt x="3596640" y="186690"/>
                  </a:cubicBezTo>
                  <a:lnTo>
                    <a:pt x="3596640" y="156210"/>
                  </a:lnTo>
                  <a:cubicBezTo>
                    <a:pt x="3596323" y="134795"/>
                    <a:pt x="3600387" y="117237"/>
                    <a:pt x="3608833" y="103537"/>
                  </a:cubicBezTo>
                  <a:cubicBezTo>
                    <a:pt x="3617278" y="89837"/>
                    <a:pt x="3632010" y="82757"/>
                    <a:pt x="3653028" y="82296"/>
                  </a:cubicBezTo>
                  <a:close/>
                  <a:moveTo>
                    <a:pt x="3246120" y="82296"/>
                  </a:moveTo>
                  <a:cubicBezTo>
                    <a:pt x="3267504" y="82757"/>
                    <a:pt x="3282458" y="89837"/>
                    <a:pt x="3290983" y="103537"/>
                  </a:cubicBezTo>
                  <a:cubicBezTo>
                    <a:pt x="3299508" y="117237"/>
                    <a:pt x="3303604" y="134795"/>
                    <a:pt x="3303270" y="156210"/>
                  </a:cubicBezTo>
                  <a:lnTo>
                    <a:pt x="3303270" y="561594"/>
                  </a:lnTo>
                  <a:lnTo>
                    <a:pt x="3282697" y="561594"/>
                  </a:lnTo>
                  <a:lnTo>
                    <a:pt x="3282697" y="156972"/>
                  </a:lnTo>
                  <a:cubicBezTo>
                    <a:pt x="3282982" y="141018"/>
                    <a:pt x="3280505" y="127968"/>
                    <a:pt x="3275267" y="117824"/>
                  </a:cubicBezTo>
                  <a:cubicBezTo>
                    <a:pt x="3270028" y="107680"/>
                    <a:pt x="3260313" y="102441"/>
                    <a:pt x="3246120" y="102108"/>
                  </a:cubicBezTo>
                  <a:cubicBezTo>
                    <a:pt x="3231928" y="102441"/>
                    <a:pt x="3222213" y="107680"/>
                    <a:pt x="3216974" y="117824"/>
                  </a:cubicBezTo>
                  <a:cubicBezTo>
                    <a:pt x="3211735" y="127968"/>
                    <a:pt x="3209259" y="141018"/>
                    <a:pt x="3209544" y="156972"/>
                  </a:cubicBezTo>
                  <a:lnTo>
                    <a:pt x="3209544" y="561594"/>
                  </a:lnTo>
                  <a:lnTo>
                    <a:pt x="3188970" y="561594"/>
                  </a:lnTo>
                  <a:lnTo>
                    <a:pt x="3188970" y="156210"/>
                  </a:lnTo>
                  <a:cubicBezTo>
                    <a:pt x="3188637" y="134795"/>
                    <a:pt x="3192733" y="117237"/>
                    <a:pt x="3201258" y="103537"/>
                  </a:cubicBezTo>
                  <a:cubicBezTo>
                    <a:pt x="3209782" y="89837"/>
                    <a:pt x="3224737" y="82757"/>
                    <a:pt x="3246120" y="82296"/>
                  </a:cubicBezTo>
                  <a:close/>
                  <a:moveTo>
                    <a:pt x="2899410" y="82296"/>
                  </a:moveTo>
                  <a:cubicBezTo>
                    <a:pt x="2920794" y="82757"/>
                    <a:pt x="2935748" y="89837"/>
                    <a:pt x="2944273" y="103537"/>
                  </a:cubicBezTo>
                  <a:cubicBezTo>
                    <a:pt x="2952798" y="117237"/>
                    <a:pt x="2956894" y="134795"/>
                    <a:pt x="2956560" y="156210"/>
                  </a:cubicBezTo>
                  <a:lnTo>
                    <a:pt x="2956560" y="416814"/>
                  </a:lnTo>
                  <a:cubicBezTo>
                    <a:pt x="2956894" y="438230"/>
                    <a:pt x="2952798" y="455787"/>
                    <a:pt x="2944273" y="469487"/>
                  </a:cubicBezTo>
                  <a:cubicBezTo>
                    <a:pt x="2935748" y="483188"/>
                    <a:pt x="2920794" y="490268"/>
                    <a:pt x="2899410" y="490728"/>
                  </a:cubicBezTo>
                  <a:cubicBezTo>
                    <a:pt x="2878027" y="490268"/>
                    <a:pt x="2863072" y="483188"/>
                    <a:pt x="2854548" y="469487"/>
                  </a:cubicBezTo>
                  <a:cubicBezTo>
                    <a:pt x="2846023" y="455787"/>
                    <a:pt x="2841927" y="438230"/>
                    <a:pt x="2842260" y="416814"/>
                  </a:cubicBezTo>
                  <a:lnTo>
                    <a:pt x="2842260" y="156210"/>
                  </a:lnTo>
                  <a:cubicBezTo>
                    <a:pt x="2841927" y="134795"/>
                    <a:pt x="2846023" y="117237"/>
                    <a:pt x="2854548" y="103537"/>
                  </a:cubicBezTo>
                  <a:cubicBezTo>
                    <a:pt x="2863072" y="89837"/>
                    <a:pt x="2878027" y="82757"/>
                    <a:pt x="2899410" y="82296"/>
                  </a:cubicBezTo>
                  <a:close/>
                  <a:moveTo>
                    <a:pt x="643128" y="82296"/>
                  </a:moveTo>
                  <a:cubicBezTo>
                    <a:pt x="664544" y="82757"/>
                    <a:pt x="679625" y="89837"/>
                    <a:pt x="688372" y="103537"/>
                  </a:cubicBezTo>
                  <a:cubicBezTo>
                    <a:pt x="697119" y="117237"/>
                    <a:pt x="701342" y="134795"/>
                    <a:pt x="701040" y="156210"/>
                  </a:cubicBezTo>
                  <a:lnTo>
                    <a:pt x="701040" y="203454"/>
                  </a:lnTo>
                  <a:lnTo>
                    <a:pt x="680466" y="203454"/>
                  </a:lnTo>
                  <a:lnTo>
                    <a:pt x="680466" y="156972"/>
                  </a:lnTo>
                  <a:cubicBezTo>
                    <a:pt x="680768" y="141018"/>
                    <a:pt x="678260" y="127968"/>
                    <a:pt x="672942" y="117824"/>
                  </a:cubicBezTo>
                  <a:cubicBezTo>
                    <a:pt x="667623" y="107680"/>
                    <a:pt x="657686" y="102441"/>
                    <a:pt x="643128" y="102108"/>
                  </a:cubicBezTo>
                  <a:cubicBezTo>
                    <a:pt x="629301" y="102441"/>
                    <a:pt x="619808" y="107680"/>
                    <a:pt x="614649" y="117824"/>
                  </a:cubicBezTo>
                  <a:cubicBezTo>
                    <a:pt x="609489" y="127968"/>
                    <a:pt x="607044" y="141018"/>
                    <a:pt x="607314" y="156972"/>
                  </a:cubicBezTo>
                  <a:lnTo>
                    <a:pt x="607314" y="182880"/>
                  </a:lnTo>
                  <a:cubicBezTo>
                    <a:pt x="606425" y="195723"/>
                    <a:pt x="608394" y="206804"/>
                    <a:pt x="613220" y="216122"/>
                  </a:cubicBezTo>
                  <a:cubicBezTo>
                    <a:pt x="618046" y="225441"/>
                    <a:pt x="631063" y="235950"/>
                    <a:pt x="652272" y="247650"/>
                  </a:cubicBezTo>
                  <a:lnTo>
                    <a:pt x="698754" y="272796"/>
                  </a:lnTo>
                  <a:cubicBezTo>
                    <a:pt x="725678" y="286163"/>
                    <a:pt x="746697" y="300577"/>
                    <a:pt x="761810" y="316040"/>
                  </a:cubicBezTo>
                  <a:cubicBezTo>
                    <a:pt x="776923" y="331502"/>
                    <a:pt x="784606" y="354679"/>
                    <a:pt x="784860" y="385572"/>
                  </a:cubicBezTo>
                  <a:lnTo>
                    <a:pt x="784860" y="422148"/>
                  </a:lnTo>
                  <a:cubicBezTo>
                    <a:pt x="785210" y="466773"/>
                    <a:pt x="774033" y="502873"/>
                    <a:pt x="751332" y="530447"/>
                  </a:cubicBezTo>
                  <a:cubicBezTo>
                    <a:pt x="728631" y="558022"/>
                    <a:pt x="692309" y="572215"/>
                    <a:pt x="642366" y="573024"/>
                  </a:cubicBezTo>
                  <a:cubicBezTo>
                    <a:pt x="592424" y="572215"/>
                    <a:pt x="556102" y="558022"/>
                    <a:pt x="533400" y="530447"/>
                  </a:cubicBezTo>
                  <a:cubicBezTo>
                    <a:pt x="510699" y="502873"/>
                    <a:pt x="499523" y="466773"/>
                    <a:pt x="499872" y="422148"/>
                  </a:cubicBezTo>
                  <a:lnTo>
                    <a:pt x="499872" y="414528"/>
                  </a:lnTo>
                  <a:lnTo>
                    <a:pt x="520446" y="414528"/>
                  </a:lnTo>
                  <a:lnTo>
                    <a:pt x="520446" y="421386"/>
                  </a:lnTo>
                  <a:cubicBezTo>
                    <a:pt x="520145" y="459883"/>
                    <a:pt x="529701" y="491284"/>
                    <a:pt x="549116" y="515588"/>
                  </a:cubicBezTo>
                  <a:cubicBezTo>
                    <a:pt x="568532" y="539893"/>
                    <a:pt x="599615" y="552434"/>
                    <a:pt x="642366" y="553212"/>
                  </a:cubicBezTo>
                  <a:cubicBezTo>
                    <a:pt x="685118" y="552434"/>
                    <a:pt x="716201" y="539893"/>
                    <a:pt x="735616" y="515588"/>
                  </a:cubicBezTo>
                  <a:cubicBezTo>
                    <a:pt x="755031" y="491284"/>
                    <a:pt x="764588" y="459883"/>
                    <a:pt x="764286" y="421386"/>
                  </a:cubicBezTo>
                  <a:lnTo>
                    <a:pt x="764286" y="390906"/>
                  </a:lnTo>
                  <a:cubicBezTo>
                    <a:pt x="764493" y="363903"/>
                    <a:pt x="758174" y="343615"/>
                    <a:pt x="745332" y="330041"/>
                  </a:cubicBezTo>
                  <a:cubicBezTo>
                    <a:pt x="732489" y="316468"/>
                    <a:pt x="711883" y="302467"/>
                    <a:pt x="683514" y="288036"/>
                  </a:cubicBezTo>
                  <a:lnTo>
                    <a:pt x="637032" y="262890"/>
                  </a:lnTo>
                  <a:cubicBezTo>
                    <a:pt x="615601" y="251190"/>
                    <a:pt x="601694" y="239728"/>
                    <a:pt x="595313" y="228505"/>
                  </a:cubicBezTo>
                  <a:cubicBezTo>
                    <a:pt x="588931" y="217281"/>
                    <a:pt x="586073" y="203343"/>
                    <a:pt x="586740" y="186690"/>
                  </a:cubicBezTo>
                  <a:lnTo>
                    <a:pt x="586740" y="156210"/>
                  </a:lnTo>
                  <a:cubicBezTo>
                    <a:pt x="586423" y="134795"/>
                    <a:pt x="590487" y="117237"/>
                    <a:pt x="598932" y="103537"/>
                  </a:cubicBezTo>
                  <a:cubicBezTo>
                    <a:pt x="607378" y="89837"/>
                    <a:pt x="622110" y="82757"/>
                    <a:pt x="643128" y="82296"/>
                  </a:cubicBezTo>
                  <a:close/>
                  <a:moveTo>
                    <a:pt x="1684020" y="73914"/>
                  </a:moveTo>
                  <a:lnTo>
                    <a:pt x="1684020" y="499110"/>
                  </a:lnTo>
                  <a:lnTo>
                    <a:pt x="1775460" y="499110"/>
                  </a:lnTo>
                  <a:cubicBezTo>
                    <a:pt x="1794923" y="499364"/>
                    <a:pt x="1808385" y="495427"/>
                    <a:pt x="1815846" y="487299"/>
                  </a:cubicBezTo>
                  <a:cubicBezTo>
                    <a:pt x="1823308" y="479171"/>
                    <a:pt x="1826864" y="465328"/>
                    <a:pt x="1826514" y="445770"/>
                  </a:cubicBezTo>
                  <a:lnTo>
                    <a:pt x="1826514" y="408432"/>
                  </a:lnTo>
                  <a:cubicBezTo>
                    <a:pt x="1826959" y="381873"/>
                    <a:pt x="1821879" y="361077"/>
                    <a:pt x="1811274" y="346043"/>
                  </a:cubicBezTo>
                  <a:cubicBezTo>
                    <a:pt x="1800670" y="331010"/>
                    <a:pt x="1781874" y="323358"/>
                    <a:pt x="1754886" y="323088"/>
                  </a:cubicBezTo>
                  <a:lnTo>
                    <a:pt x="1704594" y="323088"/>
                  </a:lnTo>
                  <a:lnTo>
                    <a:pt x="1704594" y="300228"/>
                  </a:lnTo>
                  <a:lnTo>
                    <a:pt x="1754886" y="300228"/>
                  </a:lnTo>
                  <a:cubicBezTo>
                    <a:pt x="1780779" y="299958"/>
                    <a:pt x="1798908" y="292307"/>
                    <a:pt x="1809274" y="277273"/>
                  </a:cubicBezTo>
                  <a:cubicBezTo>
                    <a:pt x="1819641" y="262239"/>
                    <a:pt x="1824625" y="241443"/>
                    <a:pt x="1824228" y="214884"/>
                  </a:cubicBezTo>
                  <a:lnTo>
                    <a:pt x="1824228" y="127254"/>
                  </a:lnTo>
                  <a:cubicBezTo>
                    <a:pt x="1824578" y="107696"/>
                    <a:pt x="1821022" y="93853"/>
                    <a:pt x="1813560" y="85725"/>
                  </a:cubicBezTo>
                  <a:cubicBezTo>
                    <a:pt x="1806099" y="77597"/>
                    <a:pt x="1792637" y="73660"/>
                    <a:pt x="1773174" y="73914"/>
                  </a:cubicBezTo>
                  <a:close/>
                  <a:moveTo>
                    <a:pt x="64770" y="73914"/>
                  </a:moveTo>
                  <a:lnTo>
                    <a:pt x="64770" y="499110"/>
                  </a:lnTo>
                  <a:lnTo>
                    <a:pt x="165354" y="499110"/>
                  </a:lnTo>
                  <a:cubicBezTo>
                    <a:pt x="184817" y="499364"/>
                    <a:pt x="198279" y="495427"/>
                    <a:pt x="205740" y="487299"/>
                  </a:cubicBezTo>
                  <a:cubicBezTo>
                    <a:pt x="213202" y="479171"/>
                    <a:pt x="216758" y="465328"/>
                    <a:pt x="216408" y="445770"/>
                  </a:cubicBezTo>
                  <a:lnTo>
                    <a:pt x="216408" y="127254"/>
                  </a:lnTo>
                  <a:cubicBezTo>
                    <a:pt x="216758" y="107696"/>
                    <a:pt x="213202" y="93853"/>
                    <a:pt x="205740" y="85725"/>
                  </a:cubicBezTo>
                  <a:cubicBezTo>
                    <a:pt x="198279" y="77597"/>
                    <a:pt x="184817" y="73660"/>
                    <a:pt x="165354" y="73914"/>
                  </a:cubicBezTo>
                  <a:close/>
                  <a:moveTo>
                    <a:pt x="7700010" y="62484"/>
                  </a:moveTo>
                  <a:cubicBezTo>
                    <a:pt x="7671768" y="62929"/>
                    <a:pt x="7651671" y="71565"/>
                    <a:pt x="7639717" y="88392"/>
                  </a:cubicBezTo>
                  <a:cubicBezTo>
                    <a:pt x="7627763" y="105220"/>
                    <a:pt x="7621953" y="127572"/>
                    <a:pt x="7622286" y="155448"/>
                  </a:cubicBezTo>
                  <a:lnTo>
                    <a:pt x="7622286" y="417576"/>
                  </a:lnTo>
                  <a:cubicBezTo>
                    <a:pt x="7621953" y="445453"/>
                    <a:pt x="7627763" y="467805"/>
                    <a:pt x="7639717" y="484632"/>
                  </a:cubicBezTo>
                  <a:cubicBezTo>
                    <a:pt x="7651671" y="501460"/>
                    <a:pt x="7671768" y="510096"/>
                    <a:pt x="7700010" y="510540"/>
                  </a:cubicBezTo>
                  <a:cubicBezTo>
                    <a:pt x="7728252" y="510096"/>
                    <a:pt x="7748349" y="501460"/>
                    <a:pt x="7760303" y="484632"/>
                  </a:cubicBezTo>
                  <a:cubicBezTo>
                    <a:pt x="7772257" y="467805"/>
                    <a:pt x="7778067" y="445453"/>
                    <a:pt x="7777734" y="417576"/>
                  </a:cubicBezTo>
                  <a:lnTo>
                    <a:pt x="7777734" y="155448"/>
                  </a:lnTo>
                  <a:cubicBezTo>
                    <a:pt x="7778067" y="127572"/>
                    <a:pt x="7772257" y="105220"/>
                    <a:pt x="7760303" y="88392"/>
                  </a:cubicBezTo>
                  <a:cubicBezTo>
                    <a:pt x="7748349" y="71565"/>
                    <a:pt x="7728252" y="62929"/>
                    <a:pt x="7700010" y="62484"/>
                  </a:cubicBezTo>
                  <a:close/>
                  <a:moveTo>
                    <a:pt x="5804535" y="62484"/>
                  </a:moveTo>
                  <a:cubicBezTo>
                    <a:pt x="5776293" y="62929"/>
                    <a:pt x="5756196" y="71565"/>
                    <a:pt x="5744242" y="88392"/>
                  </a:cubicBezTo>
                  <a:cubicBezTo>
                    <a:pt x="5732288" y="105220"/>
                    <a:pt x="5726478" y="127572"/>
                    <a:pt x="5726811" y="155448"/>
                  </a:cubicBezTo>
                  <a:lnTo>
                    <a:pt x="5726811" y="417576"/>
                  </a:lnTo>
                  <a:cubicBezTo>
                    <a:pt x="5726478" y="445453"/>
                    <a:pt x="5732288" y="467805"/>
                    <a:pt x="5744242" y="484632"/>
                  </a:cubicBezTo>
                  <a:cubicBezTo>
                    <a:pt x="5756196" y="501460"/>
                    <a:pt x="5776293" y="510096"/>
                    <a:pt x="5804535" y="510540"/>
                  </a:cubicBezTo>
                  <a:cubicBezTo>
                    <a:pt x="5832777" y="510096"/>
                    <a:pt x="5852874" y="501460"/>
                    <a:pt x="5864828" y="484632"/>
                  </a:cubicBezTo>
                  <a:cubicBezTo>
                    <a:pt x="5876782" y="467805"/>
                    <a:pt x="5882592" y="445453"/>
                    <a:pt x="5882259" y="417576"/>
                  </a:cubicBezTo>
                  <a:lnTo>
                    <a:pt x="5882259" y="155448"/>
                  </a:lnTo>
                  <a:cubicBezTo>
                    <a:pt x="5882592" y="127572"/>
                    <a:pt x="5876782" y="105220"/>
                    <a:pt x="5864828" y="88392"/>
                  </a:cubicBezTo>
                  <a:cubicBezTo>
                    <a:pt x="5852874" y="71565"/>
                    <a:pt x="5832777" y="62929"/>
                    <a:pt x="5804535" y="62484"/>
                  </a:cubicBezTo>
                  <a:close/>
                  <a:moveTo>
                    <a:pt x="2899410" y="62484"/>
                  </a:moveTo>
                  <a:cubicBezTo>
                    <a:pt x="2871169" y="62929"/>
                    <a:pt x="2851071" y="71565"/>
                    <a:pt x="2839117" y="88392"/>
                  </a:cubicBezTo>
                  <a:cubicBezTo>
                    <a:pt x="2827163" y="105220"/>
                    <a:pt x="2821353" y="127572"/>
                    <a:pt x="2821686" y="155448"/>
                  </a:cubicBezTo>
                  <a:lnTo>
                    <a:pt x="2821686" y="417576"/>
                  </a:lnTo>
                  <a:cubicBezTo>
                    <a:pt x="2821353" y="445453"/>
                    <a:pt x="2827163" y="467805"/>
                    <a:pt x="2839117" y="484632"/>
                  </a:cubicBezTo>
                  <a:cubicBezTo>
                    <a:pt x="2851071" y="501460"/>
                    <a:pt x="2871169" y="510096"/>
                    <a:pt x="2899410" y="510540"/>
                  </a:cubicBezTo>
                  <a:cubicBezTo>
                    <a:pt x="2927652" y="510096"/>
                    <a:pt x="2947750" y="501460"/>
                    <a:pt x="2959704" y="484632"/>
                  </a:cubicBezTo>
                  <a:cubicBezTo>
                    <a:pt x="2971657" y="467805"/>
                    <a:pt x="2977468" y="445453"/>
                    <a:pt x="2977134" y="417576"/>
                  </a:cubicBezTo>
                  <a:lnTo>
                    <a:pt x="2977134" y="155448"/>
                  </a:lnTo>
                  <a:cubicBezTo>
                    <a:pt x="2977468" y="127572"/>
                    <a:pt x="2971657" y="105220"/>
                    <a:pt x="2959704" y="88392"/>
                  </a:cubicBezTo>
                  <a:cubicBezTo>
                    <a:pt x="2947750" y="71565"/>
                    <a:pt x="2927652" y="62929"/>
                    <a:pt x="2899410" y="62484"/>
                  </a:cubicBezTo>
                  <a:close/>
                  <a:moveTo>
                    <a:pt x="7946898" y="51054"/>
                  </a:moveTo>
                  <a:lnTo>
                    <a:pt x="8065008" y="51054"/>
                  </a:lnTo>
                  <a:cubicBezTo>
                    <a:pt x="8089662" y="50975"/>
                    <a:pt x="8107791" y="56849"/>
                    <a:pt x="8119396" y="68675"/>
                  </a:cubicBezTo>
                  <a:cubicBezTo>
                    <a:pt x="8131001" y="80502"/>
                    <a:pt x="8136747" y="98759"/>
                    <a:pt x="8136636" y="123444"/>
                  </a:cubicBezTo>
                  <a:lnTo>
                    <a:pt x="8136636" y="211836"/>
                  </a:lnTo>
                  <a:cubicBezTo>
                    <a:pt x="8136112" y="234664"/>
                    <a:pt x="8129731" y="255492"/>
                    <a:pt x="8117491" y="274320"/>
                  </a:cubicBezTo>
                  <a:cubicBezTo>
                    <a:pt x="8105251" y="293148"/>
                    <a:pt x="8090297" y="305594"/>
                    <a:pt x="8072628" y="311658"/>
                  </a:cubicBezTo>
                  <a:cubicBezTo>
                    <a:pt x="8090360" y="319675"/>
                    <a:pt x="8102711" y="331454"/>
                    <a:pt x="8109680" y="346996"/>
                  </a:cubicBezTo>
                  <a:cubicBezTo>
                    <a:pt x="8116649" y="362538"/>
                    <a:pt x="8121571" y="381746"/>
                    <a:pt x="8124444" y="404622"/>
                  </a:cubicBezTo>
                  <a:lnTo>
                    <a:pt x="8148828" y="561594"/>
                  </a:lnTo>
                  <a:lnTo>
                    <a:pt x="8125206" y="561594"/>
                  </a:lnTo>
                  <a:lnTo>
                    <a:pt x="8100822" y="406908"/>
                  </a:lnTo>
                  <a:cubicBezTo>
                    <a:pt x="8098695" y="385413"/>
                    <a:pt x="8093043" y="366300"/>
                    <a:pt x="8083868" y="349568"/>
                  </a:cubicBezTo>
                  <a:cubicBezTo>
                    <a:pt x="8074691" y="332835"/>
                    <a:pt x="8056468" y="324009"/>
                    <a:pt x="8029194" y="323088"/>
                  </a:cubicBezTo>
                  <a:lnTo>
                    <a:pt x="7991094" y="323088"/>
                  </a:lnTo>
                  <a:lnTo>
                    <a:pt x="7991094" y="300228"/>
                  </a:lnTo>
                  <a:lnTo>
                    <a:pt x="8029194" y="300228"/>
                  </a:lnTo>
                  <a:cubicBezTo>
                    <a:pt x="8057356" y="299149"/>
                    <a:pt x="8078375" y="289497"/>
                    <a:pt x="8092250" y="271272"/>
                  </a:cubicBezTo>
                  <a:cubicBezTo>
                    <a:pt x="8106124" y="253048"/>
                    <a:pt x="8113046" y="232728"/>
                    <a:pt x="8113014" y="210312"/>
                  </a:cubicBezTo>
                  <a:lnTo>
                    <a:pt x="8113014" y="127254"/>
                  </a:lnTo>
                  <a:cubicBezTo>
                    <a:pt x="8113363" y="107696"/>
                    <a:pt x="8109807" y="93853"/>
                    <a:pt x="8102346" y="85725"/>
                  </a:cubicBezTo>
                  <a:cubicBezTo>
                    <a:pt x="8094884" y="77597"/>
                    <a:pt x="8081423" y="73660"/>
                    <a:pt x="8061960" y="73914"/>
                  </a:cubicBezTo>
                  <a:lnTo>
                    <a:pt x="7970520" y="73914"/>
                  </a:lnTo>
                  <a:lnTo>
                    <a:pt x="7970520" y="561594"/>
                  </a:lnTo>
                  <a:lnTo>
                    <a:pt x="7946898" y="561594"/>
                  </a:lnTo>
                  <a:close/>
                  <a:moveTo>
                    <a:pt x="7263003" y="51054"/>
                  </a:moveTo>
                  <a:lnTo>
                    <a:pt x="7527417" y="51054"/>
                  </a:lnTo>
                  <a:lnTo>
                    <a:pt x="7527417" y="73914"/>
                  </a:lnTo>
                  <a:lnTo>
                    <a:pt x="7263003" y="73914"/>
                  </a:lnTo>
                  <a:close/>
                  <a:moveTo>
                    <a:pt x="6670548" y="51054"/>
                  </a:moveTo>
                  <a:lnTo>
                    <a:pt x="6788658" y="51054"/>
                  </a:lnTo>
                  <a:cubicBezTo>
                    <a:pt x="6813312" y="50975"/>
                    <a:pt x="6831441" y="56849"/>
                    <a:pt x="6843046" y="68675"/>
                  </a:cubicBezTo>
                  <a:cubicBezTo>
                    <a:pt x="6854651" y="80502"/>
                    <a:pt x="6860397" y="98759"/>
                    <a:pt x="6860286" y="123444"/>
                  </a:cubicBezTo>
                  <a:lnTo>
                    <a:pt x="6860286" y="211836"/>
                  </a:lnTo>
                  <a:cubicBezTo>
                    <a:pt x="6859762" y="234664"/>
                    <a:pt x="6853381" y="255492"/>
                    <a:pt x="6841141" y="274320"/>
                  </a:cubicBezTo>
                  <a:cubicBezTo>
                    <a:pt x="6828901" y="293148"/>
                    <a:pt x="6813947" y="305594"/>
                    <a:pt x="6796278" y="311658"/>
                  </a:cubicBezTo>
                  <a:cubicBezTo>
                    <a:pt x="6814010" y="319675"/>
                    <a:pt x="6826361" y="331454"/>
                    <a:pt x="6833330" y="346996"/>
                  </a:cubicBezTo>
                  <a:cubicBezTo>
                    <a:pt x="6840299" y="362538"/>
                    <a:pt x="6845221" y="381746"/>
                    <a:pt x="6848094" y="404622"/>
                  </a:cubicBezTo>
                  <a:lnTo>
                    <a:pt x="6872478" y="561594"/>
                  </a:lnTo>
                  <a:lnTo>
                    <a:pt x="6848856" y="561594"/>
                  </a:lnTo>
                  <a:lnTo>
                    <a:pt x="6824472" y="406908"/>
                  </a:lnTo>
                  <a:cubicBezTo>
                    <a:pt x="6822345" y="385413"/>
                    <a:pt x="6816693" y="366300"/>
                    <a:pt x="6807518" y="349568"/>
                  </a:cubicBezTo>
                  <a:cubicBezTo>
                    <a:pt x="6798341" y="332835"/>
                    <a:pt x="6780118" y="324009"/>
                    <a:pt x="6752844" y="323088"/>
                  </a:cubicBezTo>
                  <a:lnTo>
                    <a:pt x="6714744" y="323088"/>
                  </a:lnTo>
                  <a:lnTo>
                    <a:pt x="6714744" y="300228"/>
                  </a:lnTo>
                  <a:lnTo>
                    <a:pt x="6752844" y="300228"/>
                  </a:lnTo>
                  <a:cubicBezTo>
                    <a:pt x="6781006" y="299149"/>
                    <a:pt x="6802025" y="289497"/>
                    <a:pt x="6815900" y="271272"/>
                  </a:cubicBezTo>
                  <a:cubicBezTo>
                    <a:pt x="6829774" y="253048"/>
                    <a:pt x="6836696" y="232728"/>
                    <a:pt x="6836664" y="210312"/>
                  </a:cubicBezTo>
                  <a:lnTo>
                    <a:pt x="6836664" y="127254"/>
                  </a:lnTo>
                  <a:cubicBezTo>
                    <a:pt x="6837013" y="107696"/>
                    <a:pt x="6833457" y="93853"/>
                    <a:pt x="6825996" y="85725"/>
                  </a:cubicBezTo>
                  <a:cubicBezTo>
                    <a:pt x="6818534" y="77597"/>
                    <a:pt x="6805073" y="73660"/>
                    <a:pt x="6785610" y="73914"/>
                  </a:cubicBezTo>
                  <a:lnTo>
                    <a:pt x="6694170" y="73914"/>
                  </a:lnTo>
                  <a:lnTo>
                    <a:pt x="6694170" y="561594"/>
                  </a:lnTo>
                  <a:lnTo>
                    <a:pt x="6670548" y="561594"/>
                  </a:lnTo>
                  <a:close/>
                  <a:moveTo>
                    <a:pt x="6384798" y="51054"/>
                  </a:moveTo>
                  <a:lnTo>
                    <a:pt x="6574536" y="51054"/>
                  </a:lnTo>
                  <a:lnTo>
                    <a:pt x="6574536" y="73914"/>
                  </a:lnTo>
                  <a:lnTo>
                    <a:pt x="6408420" y="73914"/>
                  </a:lnTo>
                  <a:lnTo>
                    <a:pt x="6408420" y="499110"/>
                  </a:lnTo>
                  <a:lnTo>
                    <a:pt x="6574536" y="499110"/>
                  </a:lnTo>
                  <a:lnTo>
                    <a:pt x="6574536" y="521970"/>
                  </a:lnTo>
                  <a:lnTo>
                    <a:pt x="6384798" y="521970"/>
                  </a:lnTo>
                  <a:close/>
                  <a:moveTo>
                    <a:pt x="6051423" y="51054"/>
                  </a:moveTo>
                  <a:lnTo>
                    <a:pt x="6178677" y="51054"/>
                  </a:lnTo>
                  <a:cubicBezTo>
                    <a:pt x="6203331" y="50975"/>
                    <a:pt x="6221460" y="56849"/>
                    <a:pt x="6233065" y="68675"/>
                  </a:cubicBezTo>
                  <a:cubicBezTo>
                    <a:pt x="6244669" y="80502"/>
                    <a:pt x="6250416" y="98759"/>
                    <a:pt x="6250305" y="123444"/>
                  </a:cubicBezTo>
                  <a:lnTo>
                    <a:pt x="6250305" y="250698"/>
                  </a:lnTo>
                  <a:cubicBezTo>
                    <a:pt x="6250416" y="275384"/>
                    <a:pt x="6244669" y="293640"/>
                    <a:pt x="6233065" y="305467"/>
                  </a:cubicBezTo>
                  <a:cubicBezTo>
                    <a:pt x="6221460" y="317294"/>
                    <a:pt x="6203331" y="323168"/>
                    <a:pt x="6178677" y="323088"/>
                  </a:cubicBezTo>
                  <a:lnTo>
                    <a:pt x="6095619" y="323088"/>
                  </a:lnTo>
                  <a:lnTo>
                    <a:pt x="6095619" y="300228"/>
                  </a:lnTo>
                  <a:lnTo>
                    <a:pt x="6175629" y="300228"/>
                  </a:lnTo>
                  <a:cubicBezTo>
                    <a:pt x="6195092" y="300482"/>
                    <a:pt x="6208554" y="296545"/>
                    <a:pt x="6216015" y="288417"/>
                  </a:cubicBezTo>
                  <a:cubicBezTo>
                    <a:pt x="6223477" y="280289"/>
                    <a:pt x="6227032" y="266446"/>
                    <a:pt x="6226683" y="246888"/>
                  </a:cubicBezTo>
                  <a:lnTo>
                    <a:pt x="6226683" y="127254"/>
                  </a:lnTo>
                  <a:cubicBezTo>
                    <a:pt x="6227032" y="107696"/>
                    <a:pt x="6223477" y="93853"/>
                    <a:pt x="6216015" y="85725"/>
                  </a:cubicBezTo>
                  <a:cubicBezTo>
                    <a:pt x="6208554" y="77597"/>
                    <a:pt x="6195092" y="73660"/>
                    <a:pt x="6175629" y="73914"/>
                  </a:cubicBezTo>
                  <a:lnTo>
                    <a:pt x="6075045" y="73914"/>
                  </a:lnTo>
                  <a:lnTo>
                    <a:pt x="6075045" y="561594"/>
                  </a:lnTo>
                  <a:lnTo>
                    <a:pt x="6051423" y="561594"/>
                  </a:lnTo>
                  <a:close/>
                  <a:moveTo>
                    <a:pt x="4803648" y="51054"/>
                  </a:moveTo>
                  <a:lnTo>
                    <a:pt x="4993386" y="51054"/>
                  </a:lnTo>
                  <a:lnTo>
                    <a:pt x="4993386" y="73914"/>
                  </a:lnTo>
                  <a:lnTo>
                    <a:pt x="4827270" y="73914"/>
                  </a:lnTo>
                  <a:lnTo>
                    <a:pt x="4827270" y="499110"/>
                  </a:lnTo>
                  <a:lnTo>
                    <a:pt x="4993386" y="499110"/>
                  </a:lnTo>
                  <a:lnTo>
                    <a:pt x="4993386" y="521970"/>
                  </a:lnTo>
                  <a:lnTo>
                    <a:pt x="4803648" y="521970"/>
                  </a:lnTo>
                  <a:close/>
                  <a:moveTo>
                    <a:pt x="4453128" y="51054"/>
                  </a:moveTo>
                  <a:lnTo>
                    <a:pt x="4717542" y="51054"/>
                  </a:lnTo>
                  <a:lnTo>
                    <a:pt x="4717542" y="73914"/>
                  </a:lnTo>
                  <a:lnTo>
                    <a:pt x="4453128" y="73914"/>
                  </a:lnTo>
                  <a:close/>
                  <a:moveTo>
                    <a:pt x="2281429" y="51054"/>
                  </a:moveTo>
                  <a:lnTo>
                    <a:pt x="2545842" y="51054"/>
                  </a:lnTo>
                  <a:lnTo>
                    <a:pt x="2545842" y="73914"/>
                  </a:lnTo>
                  <a:lnTo>
                    <a:pt x="2281429" y="73914"/>
                  </a:lnTo>
                  <a:close/>
                  <a:moveTo>
                    <a:pt x="1660398" y="51054"/>
                  </a:moveTo>
                  <a:lnTo>
                    <a:pt x="1776222" y="51054"/>
                  </a:lnTo>
                  <a:cubicBezTo>
                    <a:pt x="1800876" y="50975"/>
                    <a:pt x="1819006" y="56849"/>
                    <a:pt x="1830610" y="68675"/>
                  </a:cubicBezTo>
                  <a:cubicBezTo>
                    <a:pt x="1842215" y="80502"/>
                    <a:pt x="1847961" y="98759"/>
                    <a:pt x="1847850" y="123444"/>
                  </a:cubicBezTo>
                  <a:lnTo>
                    <a:pt x="1847850" y="216408"/>
                  </a:lnTo>
                  <a:cubicBezTo>
                    <a:pt x="1848136" y="237951"/>
                    <a:pt x="1844898" y="256969"/>
                    <a:pt x="1838135" y="273463"/>
                  </a:cubicBezTo>
                  <a:cubicBezTo>
                    <a:pt x="1831372" y="289957"/>
                    <a:pt x="1819371" y="302689"/>
                    <a:pt x="1802130" y="311658"/>
                  </a:cubicBezTo>
                  <a:cubicBezTo>
                    <a:pt x="1820466" y="320675"/>
                    <a:pt x="1833134" y="333502"/>
                    <a:pt x="1840135" y="350139"/>
                  </a:cubicBezTo>
                  <a:cubicBezTo>
                    <a:pt x="1847136" y="366776"/>
                    <a:pt x="1850470" y="385699"/>
                    <a:pt x="1850136" y="406908"/>
                  </a:cubicBezTo>
                  <a:lnTo>
                    <a:pt x="1850136" y="449580"/>
                  </a:lnTo>
                  <a:cubicBezTo>
                    <a:pt x="1850247" y="474266"/>
                    <a:pt x="1844501" y="492522"/>
                    <a:pt x="1832896" y="504349"/>
                  </a:cubicBezTo>
                  <a:cubicBezTo>
                    <a:pt x="1821292" y="516176"/>
                    <a:pt x="1803162" y="522050"/>
                    <a:pt x="1778509" y="521970"/>
                  </a:cubicBezTo>
                  <a:lnTo>
                    <a:pt x="1660398" y="521970"/>
                  </a:lnTo>
                  <a:close/>
                  <a:moveTo>
                    <a:pt x="1155573" y="51054"/>
                  </a:moveTo>
                  <a:lnTo>
                    <a:pt x="1273683" y="51054"/>
                  </a:lnTo>
                  <a:cubicBezTo>
                    <a:pt x="1298337" y="50975"/>
                    <a:pt x="1316467" y="56849"/>
                    <a:pt x="1328071" y="68675"/>
                  </a:cubicBezTo>
                  <a:cubicBezTo>
                    <a:pt x="1339676" y="80502"/>
                    <a:pt x="1345422" y="98759"/>
                    <a:pt x="1345312" y="123444"/>
                  </a:cubicBezTo>
                  <a:lnTo>
                    <a:pt x="1345312" y="211836"/>
                  </a:lnTo>
                  <a:cubicBezTo>
                    <a:pt x="1344787" y="234664"/>
                    <a:pt x="1338406" y="255492"/>
                    <a:pt x="1326166" y="274320"/>
                  </a:cubicBezTo>
                  <a:cubicBezTo>
                    <a:pt x="1313926" y="293148"/>
                    <a:pt x="1298972" y="305594"/>
                    <a:pt x="1281303" y="311658"/>
                  </a:cubicBezTo>
                  <a:cubicBezTo>
                    <a:pt x="1299036" y="319675"/>
                    <a:pt x="1311386" y="331454"/>
                    <a:pt x="1318356" y="346996"/>
                  </a:cubicBezTo>
                  <a:cubicBezTo>
                    <a:pt x="1325325" y="362538"/>
                    <a:pt x="1330246" y="381746"/>
                    <a:pt x="1333119" y="404622"/>
                  </a:cubicBezTo>
                  <a:lnTo>
                    <a:pt x="1357503" y="561594"/>
                  </a:lnTo>
                  <a:lnTo>
                    <a:pt x="1333881" y="561594"/>
                  </a:lnTo>
                  <a:lnTo>
                    <a:pt x="1309497" y="406908"/>
                  </a:lnTo>
                  <a:cubicBezTo>
                    <a:pt x="1307370" y="385413"/>
                    <a:pt x="1301719" y="366300"/>
                    <a:pt x="1292543" y="349568"/>
                  </a:cubicBezTo>
                  <a:cubicBezTo>
                    <a:pt x="1283367" y="332835"/>
                    <a:pt x="1265143" y="324009"/>
                    <a:pt x="1237869" y="323088"/>
                  </a:cubicBezTo>
                  <a:lnTo>
                    <a:pt x="1199769" y="323088"/>
                  </a:lnTo>
                  <a:lnTo>
                    <a:pt x="1199769" y="300228"/>
                  </a:lnTo>
                  <a:lnTo>
                    <a:pt x="1237869" y="300228"/>
                  </a:lnTo>
                  <a:cubicBezTo>
                    <a:pt x="1266031" y="299149"/>
                    <a:pt x="1287050" y="289497"/>
                    <a:pt x="1300925" y="271272"/>
                  </a:cubicBezTo>
                  <a:cubicBezTo>
                    <a:pt x="1314800" y="253048"/>
                    <a:pt x="1321721" y="232728"/>
                    <a:pt x="1321689" y="210312"/>
                  </a:cubicBezTo>
                  <a:lnTo>
                    <a:pt x="1321689" y="127254"/>
                  </a:lnTo>
                  <a:cubicBezTo>
                    <a:pt x="1322039" y="107696"/>
                    <a:pt x="1318483" y="93853"/>
                    <a:pt x="1311021" y="85725"/>
                  </a:cubicBezTo>
                  <a:cubicBezTo>
                    <a:pt x="1303560" y="77597"/>
                    <a:pt x="1290098" y="73660"/>
                    <a:pt x="1270635" y="73914"/>
                  </a:cubicBezTo>
                  <a:lnTo>
                    <a:pt x="1179195" y="73914"/>
                  </a:lnTo>
                  <a:lnTo>
                    <a:pt x="1179195" y="561594"/>
                  </a:lnTo>
                  <a:lnTo>
                    <a:pt x="1155573" y="561594"/>
                  </a:lnTo>
                  <a:close/>
                  <a:moveTo>
                    <a:pt x="805053" y="51054"/>
                  </a:moveTo>
                  <a:lnTo>
                    <a:pt x="1069467" y="51054"/>
                  </a:lnTo>
                  <a:lnTo>
                    <a:pt x="1069467" y="73914"/>
                  </a:lnTo>
                  <a:lnTo>
                    <a:pt x="805053" y="73914"/>
                  </a:lnTo>
                  <a:close/>
                  <a:moveTo>
                    <a:pt x="41148" y="51054"/>
                  </a:moveTo>
                  <a:lnTo>
                    <a:pt x="168402" y="51054"/>
                  </a:lnTo>
                  <a:cubicBezTo>
                    <a:pt x="193056" y="50975"/>
                    <a:pt x="211185" y="56849"/>
                    <a:pt x="222790" y="68675"/>
                  </a:cubicBezTo>
                  <a:cubicBezTo>
                    <a:pt x="234395" y="80502"/>
                    <a:pt x="240141" y="98759"/>
                    <a:pt x="240030" y="123444"/>
                  </a:cubicBezTo>
                  <a:lnTo>
                    <a:pt x="240030" y="449580"/>
                  </a:lnTo>
                  <a:cubicBezTo>
                    <a:pt x="240141" y="474266"/>
                    <a:pt x="234395" y="492522"/>
                    <a:pt x="222790" y="504349"/>
                  </a:cubicBezTo>
                  <a:cubicBezTo>
                    <a:pt x="211185" y="516176"/>
                    <a:pt x="193056" y="522050"/>
                    <a:pt x="168402" y="521970"/>
                  </a:cubicBezTo>
                  <a:lnTo>
                    <a:pt x="41148" y="521970"/>
                  </a:lnTo>
                  <a:close/>
                  <a:moveTo>
                    <a:pt x="7700010" y="39624"/>
                  </a:moveTo>
                  <a:cubicBezTo>
                    <a:pt x="7736237" y="40339"/>
                    <a:pt x="7762272" y="51292"/>
                    <a:pt x="7778115" y="72485"/>
                  </a:cubicBezTo>
                  <a:cubicBezTo>
                    <a:pt x="7793959" y="93679"/>
                    <a:pt x="7801705" y="120825"/>
                    <a:pt x="7801356" y="153924"/>
                  </a:cubicBezTo>
                  <a:lnTo>
                    <a:pt x="7801356" y="419100"/>
                  </a:lnTo>
                  <a:cubicBezTo>
                    <a:pt x="7801705" y="452200"/>
                    <a:pt x="7793959" y="479346"/>
                    <a:pt x="7778115" y="500539"/>
                  </a:cubicBezTo>
                  <a:cubicBezTo>
                    <a:pt x="7762272" y="521732"/>
                    <a:pt x="7736237" y="532686"/>
                    <a:pt x="7700010" y="533400"/>
                  </a:cubicBezTo>
                  <a:cubicBezTo>
                    <a:pt x="7663783" y="532686"/>
                    <a:pt x="7637748" y="521732"/>
                    <a:pt x="7621905" y="500539"/>
                  </a:cubicBezTo>
                  <a:cubicBezTo>
                    <a:pt x="7606061" y="479346"/>
                    <a:pt x="7598315" y="452200"/>
                    <a:pt x="7598664" y="419100"/>
                  </a:cubicBezTo>
                  <a:lnTo>
                    <a:pt x="7598664" y="153924"/>
                  </a:lnTo>
                  <a:cubicBezTo>
                    <a:pt x="7598315" y="120825"/>
                    <a:pt x="7606061" y="93679"/>
                    <a:pt x="7621905" y="72485"/>
                  </a:cubicBezTo>
                  <a:cubicBezTo>
                    <a:pt x="7637748" y="51292"/>
                    <a:pt x="7663783" y="40339"/>
                    <a:pt x="7700010" y="39624"/>
                  </a:cubicBezTo>
                  <a:close/>
                  <a:moveTo>
                    <a:pt x="7102221" y="39624"/>
                  </a:moveTo>
                  <a:cubicBezTo>
                    <a:pt x="7132097" y="40370"/>
                    <a:pt x="7151973" y="50689"/>
                    <a:pt x="7161848" y="70580"/>
                  </a:cubicBezTo>
                  <a:cubicBezTo>
                    <a:pt x="7171722" y="90472"/>
                    <a:pt x="7177500" y="115459"/>
                    <a:pt x="7179183" y="145542"/>
                  </a:cubicBezTo>
                  <a:lnTo>
                    <a:pt x="7218045" y="561594"/>
                  </a:lnTo>
                  <a:lnTo>
                    <a:pt x="7194423" y="561594"/>
                  </a:lnTo>
                  <a:lnTo>
                    <a:pt x="7157085" y="147828"/>
                  </a:lnTo>
                  <a:cubicBezTo>
                    <a:pt x="7155561" y="122269"/>
                    <a:pt x="7151370" y="101759"/>
                    <a:pt x="7144512" y="86297"/>
                  </a:cubicBezTo>
                  <a:cubicBezTo>
                    <a:pt x="7137654" y="70834"/>
                    <a:pt x="7123557" y="62897"/>
                    <a:pt x="7102221" y="62484"/>
                  </a:cubicBezTo>
                  <a:cubicBezTo>
                    <a:pt x="7080885" y="62897"/>
                    <a:pt x="7066788" y="70834"/>
                    <a:pt x="7059930" y="86297"/>
                  </a:cubicBezTo>
                  <a:cubicBezTo>
                    <a:pt x="7053072" y="101759"/>
                    <a:pt x="7048881" y="122269"/>
                    <a:pt x="7047357" y="147828"/>
                  </a:cubicBezTo>
                  <a:lnTo>
                    <a:pt x="7010019" y="561594"/>
                  </a:lnTo>
                  <a:lnTo>
                    <a:pt x="6986397" y="561594"/>
                  </a:lnTo>
                  <a:lnTo>
                    <a:pt x="7025259" y="145542"/>
                  </a:lnTo>
                  <a:cubicBezTo>
                    <a:pt x="7026941" y="115459"/>
                    <a:pt x="7032721" y="90472"/>
                    <a:pt x="7042595" y="70580"/>
                  </a:cubicBezTo>
                  <a:cubicBezTo>
                    <a:pt x="7052468" y="50689"/>
                    <a:pt x="7072344" y="40370"/>
                    <a:pt x="7102221" y="39624"/>
                  </a:cubicBezTo>
                  <a:close/>
                  <a:moveTo>
                    <a:pt x="5804535" y="39624"/>
                  </a:moveTo>
                  <a:cubicBezTo>
                    <a:pt x="5840762" y="40339"/>
                    <a:pt x="5866797" y="51292"/>
                    <a:pt x="5882640" y="72485"/>
                  </a:cubicBezTo>
                  <a:cubicBezTo>
                    <a:pt x="5898483" y="93679"/>
                    <a:pt x="5906230" y="120825"/>
                    <a:pt x="5905881" y="153924"/>
                  </a:cubicBezTo>
                  <a:lnTo>
                    <a:pt x="5905881" y="419100"/>
                  </a:lnTo>
                  <a:cubicBezTo>
                    <a:pt x="5906230" y="452200"/>
                    <a:pt x="5898483" y="479346"/>
                    <a:pt x="5882640" y="500539"/>
                  </a:cubicBezTo>
                  <a:cubicBezTo>
                    <a:pt x="5866797" y="521732"/>
                    <a:pt x="5840762" y="532686"/>
                    <a:pt x="5804535" y="533400"/>
                  </a:cubicBezTo>
                  <a:cubicBezTo>
                    <a:pt x="5768308" y="532686"/>
                    <a:pt x="5742273" y="521732"/>
                    <a:pt x="5726430" y="500539"/>
                  </a:cubicBezTo>
                  <a:cubicBezTo>
                    <a:pt x="5710587" y="479346"/>
                    <a:pt x="5702840" y="452200"/>
                    <a:pt x="5703189" y="419100"/>
                  </a:cubicBezTo>
                  <a:lnTo>
                    <a:pt x="5703189" y="153924"/>
                  </a:lnTo>
                  <a:cubicBezTo>
                    <a:pt x="5702840" y="120825"/>
                    <a:pt x="5710587" y="93679"/>
                    <a:pt x="5726430" y="72485"/>
                  </a:cubicBezTo>
                  <a:cubicBezTo>
                    <a:pt x="5742273" y="51292"/>
                    <a:pt x="5768308" y="40339"/>
                    <a:pt x="5804535" y="39624"/>
                  </a:cubicBezTo>
                  <a:close/>
                  <a:moveTo>
                    <a:pt x="5189220" y="39624"/>
                  </a:moveTo>
                  <a:cubicBezTo>
                    <a:pt x="5212318" y="39688"/>
                    <a:pt x="5231082" y="44514"/>
                    <a:pt x="5245513" y="54102"/>
                  </a:cubicBezTo>
                  <a:cubicBezTo>
                    <a:pt x="5259943" y="63691"/>
                    <a:pt x="5270897" y="77661"/>
                    <a:pt x="5278374" y="96012"/>
                  </a:cubicBezTo>
                  <a:cubicBezTo>
                    <a:pt x="5285851" y="77661"/>
                    <a:pt x="5296805" y="63691"/>
                    <a:pt x="5311235" y="54102"/>
                  </a:cubicBezTo>
                  <a:cubicBezTo>
                    <a:pt x="5325666" y="44514"/>
                    <a:pt x="5344430" y="39688"/>
                    <a:pt x="5367528" y="39624"/>
                  </a:cubicBezTo>
                  <a:cubicBezTo>
                    <a:pt x="5403421" y="40402"/>
                    <a:pt x="5429361" y="51229"/>
                    <a:pt x="5445347" y="72104"/>
                  </a:cubicBezTo>
                  <a:cubicBezTo>
                    <a:pt x="5461334" y="92980"/>
                    <a:pt x="5469175" y="119237"/>
                    <a:pt x="5468874" y="150876"/>
                  </a:cubicBezTo>
                  <a:lnTo>
                    <a:pt x="5468874" y="561594"/>
                  </a:lnTo>
                  <a:lnTo>
                    <a:pt x="5445252" y="561594"/>
                  </a:lnTo>
                  <a:lnTo>
                    <a:pt x="5445252" y="152400"/>
                  </a:lnTo>
                  <a:cubicBezTo>
                    <a:pt x="5445633" y="127651"/>
                    <a:pt x="5439918" y="106664"/>
                    <a:pt x="5428107" y="89440"/>
                  </a:cubicBezTo>
                  <a:cubicBezTo>
                    <a:pt x="5416296" y="72216"/>
                    <a:pt x="5396103" y="63230"/>
                    <a:pt x="5367528" y="62484"/>
                  </a:cubicBezTo>
                  <a:cubicBezTo>
                    <a:pt x="5339620" y="63262"/>
                    <a:pt x="5319617" y="72184"/>
                    <a:pt x="5307520" y="89249"/>
                  </a:cubicBezTo>
                  <a:cubicBezTo>
                    <a:pt x="5295424" y="106315"/>
                    <a:pt x="5289518" y="126857"/>
                    <a:pt x="5289804" y="150876"/>
                  </a:cubicBezTo>
                  <a:lnTo>
                    <a:pt x="5289804" y="561594"/>
                  </a:lnTo>
                  <a:lnTo>
                    <a:pt x="5266944" y="561594"/>
                  </a:lnTo>
                  <a:lnTo>
                    <a:pt x="5266944" y="150876"/>
                  </a:lnTo>
                  <a:cubicBezTo>
                    <a:pt x="5267182" y="126857"/>
                    <a:pt x="5261181" y="106315"/>
                    <a:pt x="5248942" y="89249"/>
                  </a:cubicBezTo>
                  <a:cubicBezTo>
                    <a:pt x="5236702" y="72184"/>
                    <a:pt x="5216795" y="63262"/>
                    <a:pt x="5189220" y="62484"/>
                  </a:cubicBezTo>
                  <a:cubicBezTo>
                    <a:pt x="5160645" y="63230"/>
                    <a:pt x="5140452" y="72216"/>
                    <a:pt x="5128641" y="89440"/>
                  </a:cubicBezTo>
                  <a:cubicBezTo>
                    <a:pt x="5116830" y="106664"/>
                    <a:pt x="5111115" y="127651"/>
                    <a:pt x="5111496" y="152400"/>
                  </a:cubicBezTo>
                  <a:lnTo>
                    <a:pt x="5111496" y="561594"/>
                  </a:lnTo>
                  <a:lnTo>
                    <a:pt x="5087874" y="561594"/>
                  </a:lnTo>
                  <a:lnTo>
                    <a:pt x="5087874" y="150876"/>
                  </a:lnTo>
                  <a:cubicBezTo>
                    <a:pt x="5087572" y="119237"/>
                    <a:pt x="5095415" y="92980"/>
                    <a:pt x="5111401" y="72104"/>
                  </a:cubicBezTo>
                  <a:cubicBezTo>
                    <a:pt x="5127387" y="51229"/>
                    <a:pt x="5153327" y="40402"/>
                    <a:pt x="5189220" y="39624"/>
                  </a:cubicBezTo>
                  <a:close/>
                  <a:moveTo>
                    <a:pt x="4291203" y="39624"/>
                  </a:moveTo>
                  <a:cubicBezTo>
                    <a:pt x="4327065" y="40339"/>
                    <a:pt x="4352878" y="51292"/>
                    <a:pt x="4368641" y="72485"/>
                  </a:cubicBezTo>
                  <a:cubicBezTo>
                    <a:pt x="4384405" y="93679"/>
                    <a:pt x="4392121" y="120825"/>
                    <a:pt x="4391787" y="153924"/>
                  </a:cubicBezTo>
                  <a:lnTo>
                    <a:pt x="4391787" y="203454"/>
                  </a:lnTo>
                  <a:lnTo>
                    <a:pt x="4369689" y="203454"/>
                  </a:lnTo>
                  <a:lnTo>
                    <a:pt x="4369689" y="155448"/>
                  </a:lnTo>
                  <a:cubicBezTo>
                    <a:pt x="4369943" y="127572"/>
                    <a:pt x="4363911" y="105220"/>
                    <a:pt x="4351592" y="88392"/>
                  </a:cubicBezTo>
                  <a:cubicBezTo>
                    <a:pt x="4339273" y="71565"/>
                    <a:pt x="4319143" y="62929"/>
                    <a:pt x="4291203" y="62484"/>
                  </a:cubicBezTo>
                  <a:cubicBezTo>
                    <a:pt x="4263327" y="62929"/>
                    <a:pt x="4243451" y="71565"/>
                    <a:pt x="4231577" y="88392"/>
                  </a:cubicBezTo>
                  <a:cubicBezTo>
                    <a:pt x="4219702" y="105220"/>
                    <a:pt x="4213924" y="127572"/>
                    <a:pt x="4214241" y="155448"/>
                  </a:cubicBezTo>
                  <a:lnTo>
                    <a:pt x="4214241" y="191262"/>
                  </a:lnTo>
                  <a:cubicBezTo>
                    <a:pt x="4213670" y="211281"/>
                    <a:pt x="4217099" y="227632"/>
                    <a:pt x="4224528" y="240316"/>
                  </a:cubicBezTo>
                  <a:cubicBezTo>
                    <a:pt x="4231958" y="253000"/>
                    <a:pt x="4246817" y="265351"/>
                    <a:pt x="4269105" y="277368"/>
                  </a:cubicBezTo>
                  <a:lnTo>
                    <a:pt x="4315587" y="302514"/>
                  </a:lnTo>
                  <a:cubicBezTo>
                    <a:pt x="4341765" y="315675"/>
                    <a:pt x="4361038" y="328597"/>
                    <a:pt x="4373404" y="341281"/>
                  </a:cubicBezTo>
                  <a:cubicBezTo>
                    <a:pt x="4385771" y="353965"/>
                    <a:pt x="4391899" y="372031"/>
                    <a:pt x="4391787" y="395478"/>
                  </a:cubicBezTo>
                  <a:lnTo>
                    <a:pt x="4391787" y="419100"/>
                  </a:lnTo>
                  <a:cubicBezTo>
                    <a:pt x="4392137" y="452200"/>
                    <a:pt x="4384389" y="479346"/>
                    <a:pt x="4368546" y="500539"/>
                  </a:cubicBezTo>
                  <a:cubicBezTo>
                    <a:pt x="4352703" y="521732"/>
                    <a:pt x="4326668" y="532686"/>
                    <a:pt x="4290441" y="533400"/>
                  </a:cubicBezTo>
                  <a:cubicBezTo>
                    <a:pt x="4254215" y="532686"/>
                    <a:pt x="4228179" y="521732"/>
                    <a:pt x="4212336" y="500539"/>
                  </a:cubicBezTo>
                  <a:cubicBezTo>
                    <a:pt x="4196493" y="479346"/>
                    <a:pt x="4188746" y="452200"/>
                    <a:pt x="4189095" y="419100"/>
                  </a:cubicBezTo>
                  <a:lnTo>
                    <a:pt x="4189095" y="414528"/>
                  </a:lnTo>
                  <a:lnTo>
                    <a:pt x="4211193" y="414528"/>
                  </a:lnTo>
                  <a:lnTo>
                    <a:pt x="4211193" y="417576"/>
                  </a:lnTo>
                  <a:cubicBezTo>
                    <a:pt x="4210924" y="445453"/>
                    <a:pt x="4216988" y="467805"/>
                    <a:pt x="4229386" y="484632"/>
                  </a:cubicBezTo>
                  <a:cubicBezTo>
                    <a:pt x="4241784" y="501460"/>
                    <a:pt x="4262136" y="510096"/>
                    <a:pt x="4290441" y="510540"/>
                  </a:cubicBezTo>
                  <a:cubicBezTo>
                    <a:pt x="4318683" y="510096"/>
                    <a:pt x="4338781" y="501460"/>
                    <a:pt x="4350734" y="484632"/>
                  </a:cubicBezTo>
                  <a:cubicBezTo>
                    <a:pt x="4362688" y="467805"/>
                    <a:pt x="4368499" y="445453"/>
                    <a:pt x="4368165" y="417576"/>
                  </a:cubicBezTo>
                  <a:lnTo>
                    <a:pt x="4368165" y="401574"/>
                  </a:lnTo>
                  <a:cubicBezTo>
                    <a:pt x="4368721" y="382746"/>
                    <a:pt x="4363990" y="368014"/>
                    <a:pt x="4353973" y="357378"/>
                  </a:cubicBezTo>
                  <a:cubicBezTo>
                    <a:pt x="4343956" y="346742"/>
                    <a:pt x="4325319" y="334296"/>
                    <a:pt x="4298061" y="320040"/>
                  </a:cubicBezTo>
                  <a:lnTo>
                    <a:pt x="4251579" y="294894"/>
                  </a:lnTo>
                  <a:cubicBezTo>
                    <a:pt x="4230037" y="283512"/>
                    <a:pt x="4214448" y="270272"/>
                    <a:pt x="4204812" y="255175"/>
                  </a:cubicBezTo>
                  <a:cubicBezTo>
                    <a:pt x="4195175" y="240078"/>
                    <a:pt x="4190445" y="220552"/>
                    <a:pt x="4190619" y="196596"/>
                  </a:cubicBezTo>
                  <a:lnTo>
                    <a:pt x="4190619" y="153924"/>
                  </a:lnTo>
                  <a:cubicBezTo>
                    <a:pt x="4190286" y="120825"/>
                    <a:pt x="4198001" y="93679"/>
                    <a:pt x="4213765" y="72485"/>
                  </a:cubicBezTo>
                  <a:cubicBezTo>
                    <a:pt x="4229529" y="51292"/>
                    <a:pt x="4255342" y="40339"/>
                    <a:pt x="4291203" y="39624"/>
                  </a:cubicBezTo>
                  <a:close/>
                  <a:moveTo>
                    <a:pt x="3653028" y="39624"/>
                  </a:moveTo>
                  <a:cubicBezTo>
                    <a:pt x="3688890" y="40339"/>
                    <a:pt x="3714703" y="51292"/>
                    <a:pt x="3730467" y="72485"/>
                  </a:cubicBezTo>
                  <a:cubicBezTo>
                    <a:pt x="3746230" y="93679"/>
                    <a:pt x="3753945" y="120825"/>
                    <a:pt x="3753612" y="153924"/>
                  </a:cubicBezTo>
                  <a:lnTo>
                    <a:pt x="3753612" y="203454"/>
                  </a:lnTo>
                  <a:lnTo>
                    <a:pt x="3731514" y="203454"/>
                  </a:lnTo>
                  <a:lnTo>
                    <a:pt x="3731514" y="155448"/>
                  </a:lnTo>
                  <a:cubicBezTo>
                    <a:pt x="3731768" y="127572"/>
                    <a:pt x="3725736" y="105220"/>
                    <a:pt x="3713417" y="88392"/>
                  </a:cubicBezTo>
                  <a:cubicBezTo>
                    <a:pt x="3701098" y="71565"/>
                    <a:pt x="3680968" y="62929"/>
                    <a:pt x="3653028" y="62484"/>
                  </a:cubicBezTo>
                  <a:cubicBezTo>
                    <a:pt x="3625152" y="62929"/>
                    <a:pt x="3605277" y="71565"/>
                    <a:pt x="3593402" y="88392"/>
                  </a:cubicBezTo>
                  <a:cubicBezTo>
                    <a:pt x="3581527" y="105220"/>
                    <a:pt x="3575749" y="127572"/>
                    <a:pt x="3576066" y="155448"/>
                  </a:cubicBezTo>
                  <a:lnTo>
                    <a:pt x="3576066" y="191262"/>
                  </a:lnTo>
                  <a:cubicBezTo>
                    <a:pt x="3575495" y="211281"/>
                    <a:pt x="3578924" y="227632"/>
                    <a:pt x="3586353" y="240316"/>
                  </a:cubicBezTo>
                  <a:cubicBezTo>
                    <a:pt x="3593783" y="253000"/>
                    <a:pt x="3608642" y="265351"/>
                    <a:pt x="3630931" y="277368"/>
                  </a:cubicBezTo>
                  <a:lnTo>
                    <a:pt x="3677412" y="302514"/>
                  </a:lnTo>
                  <a:cubicBezTo>
                    <a:pt x="3703590" y="315675"/>
                    <a:pt x="3722863" y="328597"/>
                    <a:pt x="3735229" y="341281"/>
                  </a:cubicBezTo>
                  <a:cubicBezTo>
                    <a:pt x="3747596" y="353965"/>
                    <a:pt x="3753724" y="372031"/>
                    <a:pt x="3753612" y="395478"/>
                  </a:cubicBezTo>
                  <a:lnTo>
                    <a:pt x="3753612" y="419100"/>
                  </a:lnTo>
                  <a:cubicBezTo>
                    <a:pt x="3753961" y="452200"/>
                    <a:pt x="3746215" y="479346"/>
                    <a:pt x="3730372" y="500539"/>
                  </a:cubicBezTo>
                  <a:cubicBezTo>
                    <a:pt x="3714528" y="521732"/>
                    <a:pt x="3688493" y="532686"/>
                    <a:pt x="3652267" y="533400"/>
                  </a:cubicBezTo>
                  <a:cubicBezTo>
                    <a:pt x="3616040" y="532686"/>
                    <a:pt x="3590005" y="521732"/>
                    <a:pt x="3574161" y="500539"/>
                  </a:cubicBezTo>
                  <a:cubicBezTo>
                    <a:pt x="3558318" y="479346"/>
                    <a:pt x="3550571" y="452200"/>
                    <a:pt x="3550920" y="419100"/>
                  </a:cubicBezTo>
                  <a:lnTo>
                    <a:pt x="3550920" y="414528"/>
                  </a:lnTo>
                  <a:lnTo>
                    <a:pt x="3573018" y="414528"/>
                  </a:lnTo>
                  <a:lnTo>
                    <a:pt x="3573018" y="417576"/>
                  </a:lnTo>
                  <a:cubicBezTo>
                    <a:pt x="3572749" y="445453"/>
                    <a:pt x="3578813" y="467805"/>
                    <a:pt x="3591211" y="484632"/>
                  </a:cubicBezTo>
                  <a:cubicBezTo>
                    <a:pt x="3603610" y="501460"/>
                    <a:pt x="3623961" y="510096"/>
                    <a:pt x="3652267" y="510540"/>
                  </a:cubicBezTo>
                  <a:cubicBezTo>
                    <a:pt x="3680508" y="510096"/>
                    <a:pt x="3700606" y="501460"/>
                    <a:pt x="3712560" y="484632"/>
                  </a:cubicBezTo>
                  <a:cubicBezTo>
                    <a:pt x="3724514" y="467805"/>
                    <a:pt x="3730324" y="445453"/>
                    <a:pt x="3729990" y="417576"/>
                  </a:cubicBezTo>
                  <a:lnTo>
                    <a:pt x="3729990" y="401574"/>
                  </a:lnTo>
                  <a:cubicBezTo>
                    <a:pt x="3730546" y="382746"/>
                    <a:pt x="3725815" y="368014"/>
                    <a:pt x="3715798" y="357378"/>
                  </a:cubicBezTo>
                  <a:cubicBezTo>
                    <a:pt x="3705781" y="346742"/>
                    <a:pt x="3687144" y="334296"/>
                    <a:pt x="3659886" y="320040"/>
                  </a:cubicBezTo>
                  <a:lnTo>
                    <a:pt x="3613404" y="294894"/>
                  </a:lnTo>
                  <a:cubicBezTo>
                    <a:pt x="3591862" y="283512"/>
                    <a:pt x="3576273" y="270272"/>
                    <a:pt x="3566637" y="255175"/>
                  </a:cubicBezTo>
                  <a:cubicBezTo>
                    <a:pt x="3557000" y="240078"/>
                    <a:pt x="3552270" y="220552"/>
                    <a:pt x="3552444" y="196596"/>
                  </a:cubicBezTo>
                  <a:lnTo>
                    <a:pt x="3552444" y="153924"/>
                  </a:lnTo>
                  <a:cubicBezTo>
                    <a:pt x="3552111" y="120825"/>
                    <a:pt x="3559826" y="93679"/>
                    <a:pt x="3575591" y="72485"/>
                  </a:cubicBezTo>
                  <a:cubicBezTo>
                    <a:pt x="3591354" y="51292"/>
                    <a:pt x="3617167" y="40339"/>
                    <a:pt x="3653028" y="39624"/>
                  </a:cubicBezTo>
                  <a:close/>
                  <a:moveTo>
                    <a:pt x="3246120" y="39624"/>
                  </a:moveTo>
                  <a:cubicBezTo>
                    <a:pt x="3282347" y="40339"/>
                    <a:pt x="3308382" y="51292"/>
                    <a:pt x="3324225" y="72485"/>
                  </a:cubicBezTo>
                  <a:cubicBezTo>
                    <a:pt x="3340069" y="93679"/>
                    <a:pt x="3347816" y="120825"/>
                    <a:pt x="3347466" y="153924"/>
                  </a:cubicBezTo>
                  <a:lnTo>
                    <a:pt x="3347466" y="561594"/>
                  </a:lnTo>
                  <a:lnTo>
                    <a:pt x="3323844" y="561594"/>
                  </a:lnTo>
                  <a:lnTo>
                    <a:pt x="3323844" y="155448"/>
                  </a:lnTo>
                  <a:cubicBezTo>
                    <a:pt x="3324178" y="127572"/>
                    <a:pt x="3318368" y="105220"/>
                    <a:pt x="3306414" y="88392"/>
                  </a:cubicBezTo>
                  <a:cubicBezTo>
                    <a:pt x="3294460" y="71565"/>
                    <a:pt x="3274362" y="62929"/>
                    <a:pt x="3246120" y="62484"/>
                  </a:cubicBezTo>
                  <a:cubicBezTo>
                    <a:pt x="3217879" y="62929"/>
                    <a:pt x="3197781" y="71565"/>
                    <a:pt x="3185827" y="88392"/>
                  </a:cubicBezTo>
                  <a:cubicBezTo>
                    <a:pt x="3173873" y="105220"/>
                    <a:pt x="3168063" y="127572"/>
                    <a:pt x="3168397" y="155448"/>
                  </a:cubicBezTo>
                  <a:lnTo>
                    <a:pt x="3168397" y="561594"/>
                  </a:lnTo>
                  <a:lnTo>
                    <a:pt x="3144774" y="561594"/>
                  </a:lnTo>
                  <a:lnTo>
                    <a:pt x="3144774" y="153924"/>
                  </a:lnTo>
                  <a:cubicBezTo>
                    <a:pt x="3144425" y="120825"/>
                    <a:pt x="3152173" y="93679"/>
                    <a:pt x="3168016" y="72485"/>
                  </a:cubicBezTo>
                  <a:cubicBezTo>
                    <a:pt x="3183858" y="51292"/>
                    <a:pt x="3209894" y="40339"/>
                    <a:pt x="3246120" y="39624"/>
                  </a:cubicBezTo>
                  <a:close/>
                  <a:moveTo>
                    <a:pt x="2899410" y="39624"/>
                  </a:moveTo>
                  <a:cubicBezTo>
                    <a:pt x="2935637" y="40339"/>
                    <a:pt x="2961672" y="51292"/>
                    <a:pt x="2977515" y="72485"/>
                  </a:cubicBezTo>
                  <a:cubicBezTo>
                    <a:pt x="2993359" y="93679"/>
                    <a:pt x="3001105" y="120825"/>
                    <a:pt x="3000756" y="153924"/>
                  </a:cubicBezTo>
                  <a:lnTo>
                    <a:pt x="3000756" y="419100"/>
                  </a:lnTo>
                  <a:cubicBezTo>
                    <a:pt x="3001105" y="452200"/>
                    <a:pt x="2993359" y="479346"/>
                    <a:pt x="2977515" y="500539"/>
                  </a:cubicBezTo>
                  <a:cubicBezTo>
                    <a:pt x="2961672" y="521732"/>
                    <a:pt x="2935637" y="532686"/>
                    <a:pt x="2899410" y="533400"/>
                  </a:cubicBezTo>
                  <a:cubicBezTo>
                    <a:pt x="2863184" y="532686"/>
                    <a:pt x="2837149" y="521732"/>
                    <a:pt x="2821305" y="500539"/>
                  </a:cubicBezTo>
                  <a:cubicBezTo>
                    <a:pt x="2805462" y="479346"/>
                    <a:pt x="2797715" y="452200"/>
                    <a:pt x="2798064" y="419100"/>
                  </a:cubicBezTo>
                  <a:lnTo>
                    <a:pt x="2798064" y="153924"/>
                  </a:lnTo>
                  <a:cubicBezTo>
                    <a:pt x="2797715" y="120825"/>
                    <a:pt x="2805462" y="93679"/>
                    <a:pt x="2821305" y="72485"/>
                  </a:cubicBezTo>
                  <a:cubicBezTo>
                    <a:pt x="2837149" y="51292"/>
                    <a:pt x="2863184" y="40339"/>
                    <a:pt x="2899410" y="39624"/>
                  </a:cubicBezTo>
                  <a:close/>
                  <a:moveTo>
                    <a:pt x="643128" y="39624"/>
                  </a:moveTo>
                  <a:cubicBezTo>
                    <a:pt x="678990" y="40339"/>
                    <a:pt x="704803" y="51292"/>
                    <a:pt x="720567" y="72485"/>
                  </a:cubicBezTo>
                  <a:cubicBezTo>
                    <a:pt x="736330" y="93679"/>
                    <a:pt x="744046" y="120825"/>
                    <a:pt x="743712" y="153924"/>
                  </a:cubicBezTo>
                  <a:lnTo>
                    <a:pt x="743712" y="203454"/>
                  </a:lnTo>
                  <a:lnTo>
                    <a:pt x="721614" y="203454"/>
                  </a:lnTo>
                  <a:lnTo>
                    <a:pt x="721614" y="155448"/>
                  </a:lnTo>
                  <a:cubicBezTo>
                    <a:pt x="721868" y="127572"/>
                    <a:pt x="715836" y="105220"/>
                    <a:pt x="703517" y="88392"/>
                  </a:cubicBezTo>
                  <a:cubicBezTo>
                    <a:pt x="691198" y="71565"/>
                    <a:pt x="671068" y="62929"/>
                    <a:pt x="643128" y="62484"/>
                  </a:cubicBezTo>
                  <a:cubicBezTo>
                    <a:pt x="615252" y="62929"/>
                    <a:pt x="595376" y="71565"/>
                    <a:pt x="583502" y="88392"/>
                  </a:cubicBezTo>
                  <a:cubicBezTo>
                    <a:pt x="571627" y="105220"/>
                    <a:pt x="565849" y="127572"/>
                    <a:pt x="566166" y="155448"/>
                  </a:cubicBezTo>
                  <a:lnTo>
                    <a:pt x="566166" y="191262"/>
                  </a:lnTo>
                  <a:cubicBezTo>
                    <a:pt x="565595" y="211281"/>
                    <a:pt x="569024" y="227632"/>
                    <a:pt x="576453" y="240316"/>
                  </a:cubicBezTo>
                  <a:cubicBezTo>
                    <a:pt x="583883" y="253000"/>
                    <a:pt x="598742" y="265351"/>
                    <a:pt x="621030" y="277368"/>
                  </a:cubicBezTo>
                  <a:lnTo>
                    <a:pt x="667512" y="302514"/>
                  </a:lnTo>
                  <a:cubicBezTo>
                    <a:pt x="693690" y="315675"/>
                    <a:pt x="712962" y="328597"/>
                    <a:pt x="725329" y="341281"/>
                  </a:cubicBezTo>
                  <a:cubicBezTo>
                    <a:pt x="737696" y="353965"/>
                    <a:pt x="743823" y="372031"/>
                    <a:pt x="743712" y="395478"/>
                  </a:cubicBezTo>
                  <a:lnTo>
                    <a:pt x="743712" y="419100"/>
                  </a:lnTo>
                  <a:cubicBezTo>
                    <a:pt x="744061" y="452200"/>
                    <a:pt x="736315" y="479346"/>
                    <a:pt x="720471" y="500539"/>
                  </a:cubicBezTo>
                  <a:cubicBezTo>
                    <a:pt x="704628" y="521732"/>
                    <a:pt x="678593" y="532686"/>
                    <a:pt x="642366" y="533400"/>
                  </a:cubicBezTo>
                  <a:cubicBezTo>
                    <a:pt x="606140" y="532686"/>
                    <a:pt x="580105" y="521732"/>
                    <a:pt x="564261" y="500539"/>
                  </a:cubicBezTo>
                  <a:cubicBezTo>
                    <a:pt x="548418" y="479346"/>
                    <a:pt x="540671" y="452200"/>
                    <a:pt x="541020" y="419100"/>
                  </a:cubicBezTo>
                  <a:lnTo>
                    <a:pt x="541020" y="414528"/>
                  </a:lnTo>
                  <a:lnTo>
                    <a:pt x="563118" y="414528"/>
                  </a:lnTo>
                  <a:lnTo>
                    <a:pt x="563118" y="417576"/>
                  </a:lnTo>
                  <a:cubicBezTo>
                    <a:pt x="562848" y="445453"/>
                    <a:pt x="568913" y="467805"/>
                    <a:pt x="581311" y="484632"/>
                  </a:cubicBezTo>
                  <a:cubicBezTo>
                    <a:pt x="593709" y="501460"/>
                    <a:pt x="614061" y="510096"/>
                    <a:pt x="642366" y="510540"/>
                  </a:cubicBezTo>
                  <a:cubicBezTo>
                    <a:pt x="670608" y="510096"/>
                    <a:pt x="690706" y="501460"/>
                    <a:pt x="702660" y="484632"/>
                  </a:cubicBezTo>
                  <a:cubicBezTo>
                    <a:pt x="714613" y="467805"/>
                    <a:pt x="720424" y="445453"/>
                    <a:pt x="720090" y="417576"/>
                  </a:cubicBezTo>
                  <a:lnTo>
                    <a:pt x="720090" y="401574"/>
                  </a:lnTo>
                  <a:cubicBezTo>
                    <a:pt x="720646" y="382746"/>
                    <a:pt x="715915" y="368014"/>
                    <a:pt x="705898" y="357378"/>
                  </a:cubicBezTo>
                  <a:cubicBezTo>
                    <a:pt x="695881" y="346742"/>
                    <a:pt x="677244" y="334296"/>
                    <a:pt x="649986" y="320040"/>
                  </a:cubicBezTo>
                  <a:lnTo>
                    <a:pt x="603504" y="294894"/>
                  </a:lnTo>
                  <a:cubicBezTo>
                    <a:pt x="581962" y="283512"/>
                    <a:pt x="566373" y="270272"/>
                    <a:pt x="556737" y="255175"/>
                  </a:cubicBezTo>
                  <a:cubicBezTo>
                    <a:pt x="547100" y="240078"/>
                    <a:pt x="542370" y="220552"/>
                    <a:pt x="542544" y="196596"/>
                  </a:cubicBezTo>
                  <a:lnTo>
                    <a:pt x="542544" y="153924"/>
                  </a:lnTo>
                  <a:cubicBezTo>
                    <a:pt x="542211" y="120825"/>
                    <a:pt x="549926" y="93679"/>
                    <a:pt x="565690" y="72485"/>
                  </a:cubicBezTo>
                  <a:cubicBezTo>
                    <a:pt x="581454" y="51292"/>
                    <a:pt x="607267" y="40339"/>
                    <a:pt x="643128" y="39624"/>
                  </a:cubicBezTo>
                  <a:close/>
                  <a:moveTo>
                    <a:pt x="1639824" y="31242"/>
                  </a:moveTo>
                  <a:lnTo>
                    <a:pt x="1639824" y="541782"/>
                  </a:lnTo>
                  <a:lnTo>
                    <a:pt x="1782318" y="541782"/>
                  </a:lnTo>
                  <a:cubicBezTo>
                    <a:pt x="1812005" y="541782"/>
                    <a:pt x="1834166" y="534353"/>
                    <a:pt x="1848803" y="519494"/>
                  </a:cubicBezTo>
                  <a:cubicBezTo>
                    <a:pt x="1863440" y="504635"/>
                    <a:pt x="1870742" y="482346"/>
                    <a:pt x="1870710" y="452628"/>
                  </a:cubicBezTo>
                  <a:lnTo>
                    <a:pt x="1870710" y="405384"/>
                  </a:lnTo>
                  <a:cubicBezTo>
                    <a:pt x="1870822" y="385382"/>
                    <a:pt x="1867551" y="366141"/>
                    <a:pt x="1860900" y="347663"/>
                  </a:cubicBezTo>
                  <a:cubicBezTo>
                    <a:pt x="1854248" y="329184"/>
                    <a:pt x="1843548" y="317183"/>
                    <a:pt x="1828800" y="311658"/>
                  </a:cubicBezTo>
                  <a:cubicBezTo>
                    <a:pt x="1842453" y="306134"/>
                    <a:pt x="1852486" y="294132"/>
                    <a:pt x="1858900" y="275654"/>
                  </a:cubicBezTo>
                  <a:cubicBezTo>
                    <a:pt x="1865313" y="257175"/>
                    <a:pt x="1868488" y="237935"/>
                    <a:pt x="1868424" y="217932"/>
                  </a:cubicBezTo>
                  <a:lnTo>
                    <a:pt x="1868424" y="120396"/>
                  </a:lnTo>
                  <a:cubicBezTo>
                    <a:pt x="1868456" y="90678"/>
                    <a:pt x="1861154" y="68390"/>
                    <a:pt x="1846517" y="53531"/>
                  </a:cubicBezTo>
                  <a:cubicBezTo>
                    <a:pt x="1831880" y="38672"/>
                    <a:pt x="1809719" y="31242"/>
                    <a:pt x="1780032" y="31242"/>
                  </a:cubicBezTo>
                  <a:close/>
                  <a:moveTo>
                    <a:pt x="20574" y="31242"/>
                  </a:moveTo>
                  <a:lnTo>
                    <a:pt x="20574" y="541782"/>
                  </a:lnTo>
                  <a:lnTo>
                    <a:pt x="172212" y="541782"/>
                  </a:lnTo>
                  <a:cubicBezTo>
                    <a:pt x="201899" y="541782"/>
                    <a:pt x="224060" y="534353"/>
                    <a:pt x="238697" y="519494"/>
                  </a:cubicBezTo>
                  <a:cubicBezTo>
                    <a:pt x="253334" y="504635"/>
                    <a:pt x="260636" y="482346"/>
                    <a:pt x="260604" y="452628"/>
                  </a:cubicBezTo>
                  <a:lnTo>
                    <a:pt x="260604" y="120396"/>
                  </a:lnTo>
                  <a:cubicBezTo>
                    <a:pt x="260636" y="90678"/>
                    <a:pt x="253334" y="68390"/>
                    <a:pt x="238697" y="53531"/>
                  </a:cubicBezTo>
                  <a:cubicBezTo>
                    <a:pt x="224060" y="38672"/>
                    <a:pt x="201899" y="31242"/>
                    <a:pt x="172212" y="31242"/>
                  </a:cubicBezTo>
                  <a:close/>
                  <a:moveTo>
                    <a:pt x="7700010" y="19812"/>
                  </a:moveTo>
                  <a:cubicBezTo>
                    <a:pt x="7657258" y="20590"/>
                    <a:pt x="7626176" y="33131"/>
                    <a:pt x="7606760" y="57436"/>
                  </a:cubicBezTo>
                  <a:cubicBezTo>
                    <a:pt x="7587345" y="81741"/>
                    <a:pt x="7577789" y="113141"/>
                    <a:pt x="7578090" y="151638"/>
                  </a:cubicBezTo>
                  <a:lnTo>
                    <a:pt x="7578090" y="421386"/>
                  </a:lnTo>
                  <a:cubicBezTo>
                    <a:pt x="7577789" y="459883"/>
                    <a:pt x="7587345" y="491284"/>
                    <a:pt x="7606760" y="515588"/>
                  </a:cubicBezTo>
                  <a:cubicBezTo>
                    <a:pt x="7626176" y="539893"/>
                    <a:pt x="7657258" y="552434"/>
                    <a:pt x="7700010" y="553212"/>
                  </a:cubicBezTo>
                  <a:cubicBezTo>
                    <a:pt x="7742762" y="552434"/>
                    <a:pt x="7773844" y="539893"/>
                    <a:pt x="7793260" y="515588"/>
                  </a:cubicBezTo>
                  <a:cubicBezTo>
                    <a:pt x="7812675" y="491284"/>
                    <a:pt x="7822231" y="459883"/>
                    <a:pt x="7821930" y="421386"/>
                  </a:cubicBezTo>
                  <a:lnTo>
                    <a:pt x="7821930" y="151638"/>
                  </a:lnTo>
                  <a:cubicBezTo>
                    <a:pt x="7822231" y="113141"/>
                    <a:pt x="7812675" y="81741"/>
                    <a:pt x="7793260" y="57436"/>
                  </a:cubicBezTo>
                  <a:cubicBezTo>
                    <a:pt x="7773844" y="33131"/>
                    <a:pt x="7742762" y="20590"/>
                    <a:pt x="7700010" y="19812"/>
                  </a:cubicBezTo>
                  <a:close/>
                  <a:moveTo>
                    <a:pt x="5804535" y="19812"/>
                  </a:moveTo>
                  <a:cubicBezTo>
                    <a:pt x="5761784" y="20590"/>
                    <a:pt x="5730700" y="33131"/>
                    <a:pt x="5711285" y="57436"/>
                  </a:cubicBezTo>
                  <a:cubicBezTo>
                    <a:pt x="5691870" y="81741"/>
                    <a:pt x="5682313" y="113141"/>
                    <a:pt x="5682615" y="151638"/>
                  </a:cubicBezTo>
                  <a:lnTo>
                    <a:pt x="5682615" y="421386"/>
                  </a:lnTo>
                  <a:cubicBezTo>
                    <a:pt x="5682313" y="459883"/>
                    <a:pt x="5691870" y="491284"/>
                    <a:pt x="5711285" y="515588"/>
                  </a:cubicBezTo>
                  <a:cubicBezTo>
                    <a:pt x="5730700" y="539893"/>
                    <a:pt x="5761784" y="552434"/>
                    <a:pt x="5804535" y="553212"/>
                  </a:cubicBezTo>
                  <a:cubicBezTo>
                    <a:pt x="5847286" y="552434"/>
                    <a:pt x="5878370" y="539893"/>
                    <a:pt x="5897785" y="515588"/>
                  </a:cubicBezTo>
                  <a:cubicBezTo>
                    <a:pt x="5917200" y="491284"/>
                    <a:pt x="5926757" y="459883"/>
                    <a:pt x="5926455" y="421386"/>
                  </a:cubicBezTo>
                  <a:lnTo>
                    <a:pt x="5926455" y="151638"/>
                  </a:lnTo>
                  <a:cubicBezTo>
                    <a:pt x="5926757" y="113141"/>
                    <a:pt x="5917200" y="81741"/>
                    <a:pt x="5897785" y="57436"/>
                  </a:cubicBezTo>
                  <a:cubicBezTo>
                    <a:pt x="5878370" y="33131"/>
                    <a:pt x="5847286" y="20590"/>
                    <a:pt x="5804535" y="19812"/>
                  </a:cubicBezTo>
                  <a:close/>
                  <a:moveTo>
                    <a:pt x="2899410" y="19812"/>
                  </a:moveTo>
                  <a:cubicBezTo>
                    <a:pt x="2856659" y="20590"/>
                    <a:pt x="2825576" y="33131"/>
                    <a:pt x="2806161" y="57436"/>
                  </a:cubicBezTo>
                  <a:cubicBezTo>
                    <a:pt x="2786746" y="81741"/>
                    <a:pt x="2777189" y="113141"/>
                    <a:pt x="2777490" y="151638"/>
                  </a:cubicBezTo>
                  <a:lnTo>
                    <a:pt x="2777490" y="421386"/>
                  </a:lnTo>
                  <a:cubicBezTo>
                    <a:pt x="2777189" y="459883"/>
                    <a:pt x="2786746" y="491284"/>
                    <a:pt x="2806161" y="515588"/>
                  </a:cubicBezTo>
                  <a:cubicBezTo>
                    <a:pt x="2825576" y="539893"/>
                    <a:pt x="2856659" y="552434"/>
                    <a:pt x="2899410" y="553212"/>
                  </a:cubicBezTo>
                  <a:cubicBezTo>
                    <a:pt x="2942162" y="552434"/>
                    <a:pt x="2973245" y="539893"/>
                    <a:pt x="2992660" y="515588"/>
                  </a:cubicBezTo>
                  <a:cubicBezTo>
                    <a:pt x="3012075" y="491284"/>
                    <a:pt x="3021632" y="459883"/>
                    <a:pt x="3021331" y="421386"/>
                  </a:cubicBezTo>
                  <a:lnTo>
                    <a:pt x="3021331" y="151638"/>
                  </a:lnTo>
                  <a:cubicBezTo>
                    <a:pt x="3021632" y="113141"/>
                    <a:pt x="3012075" y="81741"/>
                    <a:pt x="2992660" y="57436"/>
                  </a:cubicBezTo>
                  <a:cubicBezTo>
                    <a:pt x="2973245" y="33131"/>
                    <a:pt x="2942162" y="20590"/>
                    <a:pt x="2899410" y="19812"/>
                  </a:cubicBezTo>
                  <a:close/>
                  <a:moveTo>
                    <a:pt x="7905750" y="11430"/>
                  </a:moveTo>
                  <a:lnTo>
                    <a:pt x="8071866" y="11430"/>
                  </a:lnTo>
                  <a:cubicBezTo>
                    <a:pt x="8106283" y="11557"/>
                    <a:pt x="8132508" y="20638"/>
                    <a:pt x="8150543" y="38672"/>
                  </a:cubicBezTo>
                  <a:cubicBezTo>
                    <a:pt x="8168577" y="56706"/>
                    <a:pt x="8177657" y="82931"/>
                    <a:pt x="8177784" y="117348"/>
                  </a:cubicBezTo>
                  <a:lnTo>
                    <a:pt x="8177784" y="214122"/>
                  </a:lnTo>
                  <a:cubicBezTo>
                    <a:pt x="8177721" y="237617"/>
                    <a:pt x="8174037" y="256731"/>
                    <a:pt x="8166735" y="271463"/>
                  </a:cubicBezTo>
                  <a:cubicBezTo>
                    <a:pt x="8159433" y="286195"/>
                    <a:pt x="8148891" y="299593"/>
                    <a:pt x="8135112" y="311658"/>
                  </a:cubicBezTo>
                  <a:cubicBezTo>
                    <a:pt x="8142827" y="317611"/>
                    <a:pt x="8148733" y="327232"/>
                    <a:pt x="8152829" y="340519"/>
                  </a:cubicBezTo>
                  <a:cubicBezTo>
                    <a:pt x="8156924" y="353806"/>
                    <a:pt x="8160925" y="373904"/>
                    <a:pt x="8164830" y="400812"/>
                  </a:cubicBezTo>
                  <a:lnTo>
                    <a:pt x="8189976" y="561594"/>
                  </a:lnTo>
                  <a:lnTo>
                    <a:pt x="8169402" y="561594"/>
                  </a:lnTo>
                  <a:lnTo>
                    <a:pt x="8145018" y="402336"/>
                  </a:lnTo>
                  <a:cubicBezTo>
                    <a:pt x="8141573" y="377460"/>
                    <a:pt x="8136842" y="357299"/>
                    <a:pt x="8130826" y="341852"/>
                  </a:cubicBezTo>
                  <a:cubicBezTo>
                    <a:pt x="8124809" y="326406"/>
                    <a:pt x="8115316" y="316341"/>
                    <a:pt x="8102346" y="311658"/>
                  </a:cubicBezTo>
                  <a:cubicBezTo>
                    <a:pt x="8121968" y="299085"/>
                    <a:pt x="8136064" y="285179"/>
                    <a:pt x="8144637" y="269939"/>
                  </a:cubicBezTo>
                  <a:cubicBezTo>
                    <a:pt x="8153209" y="254699"/>
                    <a:pt x="8157400" y="235839"/>
                    <a:pt x="8157210" y="213360"/>
                  </a:cubicBezTo>
                  <a:lnTo>
                    <a:pt x="8157210" y="120396"/>
                  </a:lnTo>
                  <a:cubicBezTo>
                    <a:pt x="8157242" y="90678"/>
                    <a:pt x="8149939" y="68390"/>
                    <a:pt x="8135302" y="53531"/>
                  </a:cubicBezTo>
                  <a:cubicBezTo>
                    <a:pt x="8120666" y="38672"/>
                    <a:pt x="8098504" y="31242"/>
                    <a:pt x="8068818" y="31242"/>
                  </a:cubicBezTo>
                  <a:lnTo>
                    <a:pt x="7926324" y="31242"/>
                  </a:lnTo>
                  <a:lnTo>
                    <a:pt x="7926324" y="561594"/>
                  </a:lnTo>
                  <a:lnTo>
                    <a:pt x="7905750" y="561594"/>
                  </a:lnTo>
                  <a:close/>
                  <a:moveTo>
                    <a:pt x="7263003" y="11430"/>
                  </a:moveTo>
                  <a:lnTo>
                    <a:pt x="7527417" y="11430"/>
                  </a:lnTo>
                  <a:lnTo>
                    <a:pt x="7527417" y="31242"/>
                  </a:lnTo>
                  <a:lnTo>
                    <a:pt x="7263003" y="31242"/>
                  </a:lnTo>
                  <a:close/>
                  <a:moveTo>
                    <a:pt x="6629400" y="11430"/>
                  </a:moveTo>
                  <a:lnTo>
                    <a:pt x="6795516" y="11430"/>
                  </a:lnTo>
                  <a:cubicBezTo>
                    <a:pt x="6829933" y="11557"/>
                    <a:pt x="6856158" y="20638"/>
                    <a:pt x="6874193" y="38672"/>
                  </a:cubicBezTo>
                  <a:cubicBezTo>
                    <a:pt x="6892227" y="56706"/>
                    <a:pt x="6901307" y="82931"/>
                    <a:pt x="6901434" y="117348"/>
                  </a:cubicBezTo>
                  <a:lnTo>
                    <a:pt x="6901434" y="214122"/>
                  </a:lnTo>
                  <a:cubicBezTo>
                    <a:pt x="6901371" y="237617"/>
                    <a:pt x="6897687" y="256731"/>
                    <a:pt x="6890385" y="271463"/>
                  </a:cubicBezTo>
                  <a:cubicBezTo>
                    <a:pt x="6883083" y="286195"/>
                    <a:pt x="6872541" y="299593"/>
                    <a:pt x="6858762" y="311658"/>
                  </a:cubicBezTo>
                  <a:cubicBezTo>
                    <a:pt x="6866477" y="317611"/>
                    <a:pt x="6872383" y="327232"/>
                    <a:pt x="6876479" y="340519"/>
                  </a:cubicBezTo>
                  <a:cubicBezTo>
                    <a:pt x="6880574" y="353806"/>
                    <a:pt x="6884575" y="373904"/>
                    <a:pt x="6888480" y="400812"/>
                  </a:cubicBezTo>
                  <a:lnTo>
                    <a:pt x="6913626" y="561594"/>
                  </a:lnTo>
                  <a:lnTo>
                    <a:pt x="6893052" y="561594"/>
                  </a:lnTo>
                  <a:lnTo>
                    <a:pt x="6868668" y="402336"/>
                  </a:lnTo>
                  <a:cubicBezTo>
                    <a:pt x="6865223" y="377460"/>
                    <a:pt x="6860492" y="357299"/>
                    <a:pt x="6854476" y="341852"/>
                  </a:cubicBezTo>
                  <a:cubicBezTo>
                    <a:pt x="6848459" y="326406"/>
                    <a:pt x="6838966" y="316341"/>
                    <a:pt x="6825996" y="311658"/>
                  </a:cubicBezTo>
                  <a:cubicBezTo>
                    <a:pt x="6845618" y="299085"/>
                    <a:pt x="6859714" y="285179"/>
                    <a:pt x="6868287" y="269939"/>
                  </a:cubicBezTo>
                  <a:cubicBezTo>
                    <a:pt x="6876859" y="254699"/>
                    <a:pt x="6881050" y="235839"/>
                    <a:pt x="6880860" y="213360"/>
                  </a:cubicBezTo>
                  <a:lnTo>
                    <a:pt x="6880860" y="120396"/>
                  </a:lnTo>
                  <a:cubicBezTo>
                    <a:pt x="6880892" y="90678"/>
                    <a:pt x="6873589" y="68390"/>
                    <a:pt x="6858952" y="53531"/>
                  </a:cubicBezTo>
                  <a:cubicBezTo>
                    <a:pt x="6844316" y="38672"/>
                    <a:pt x="6822154" y="31242"/>
                    <a:pt x="6792468" y="31242"/>
                  </a:cubicBezTo>
                  <a:lnTo>
                    <a:pt x="6649974" y="31242"/>
                  </a:lnTo>
                  <a:lnTo>
                    <a:pt x="6649974" y="561594"/>
                  </a:lnTo>
                  <a:lnTo>
                    <a:pt x="6629400" y="561594"/>
                  </a:lnTo>
                  <a:close/>
                  <a:moveTo>
                    <a:pt x="6343650" y="11430"/>
                  </a:moveTo>
                  <a:lnTo>
                    <a:pt x="6574536" y="11430"/>
                  </a:lnTo>
                  <a:lnTo>
                    <a:pt x="6574536" y="31242"/>
                  </a:lnTo>
                  <a:lnTo>
                    <a:pt x="6364224" y="31242"/>
                  </a:lnTo>
                  <a:lnTo>
                    <a:pt x="6364224" y="541782"/>
                  </a:lnTo>
                  <a:lnTo>
                    <a:pt x="6574536" y="541782"/>
                  </a:lnTo>
                  <a:lnTo>
                    <a:pt x="6574536" y="561594"/>
                  </a:lnTo>
                  <a:lnTo>
                    <a:pt x="6343650" y="561594"/>
                  </a:lnTo>
                  <a:close/>
                  <a:moveTo>
                    <a:pt x="6010275" y="11430"/>
                  </a:moveTo>
                  <a:lnTo>
                    <a:pt x="6185535" y="11430"/>
                  </a:lnTo>
                  <a:cubicBezTo>
                    <a:pt x="6219952" y="11557"/>
                    <a:pt x="6246177" y="20638"/>
                    <a:pt x="6264211" y="38672"/>
                  </a:cubicBezTo>
                  <a:cubicBezTo>
                    <a:pt x="6282246" y="56706"/>
                    <a:pt x="6291326" y="82931"/>
                    <a:pt x="6291453" y="117348"/>
                  </a:cubicBezTo>
                  <a:lnTo>
                    <a:pt x="6291453" y="256794"/>
                  </a:lnTo>
                  <a:cubicBezTo>
                    <a:pt x="6291326" y="291211"/>
                    <a:pt x="6282246" y="317437"/>
                    <a:pt x="6264211" y="335471"/>
                  </a:cubicBezTo>
                  <a:cubicBezTo>
                    <a:pt x="6246177" y="353505"/>
                    <a:pt x="6219952" y="362585"/>
                    <a:pt x="6185535" y="362712"/>
                  </a:cubicBezTo>
                  <a:lnTo>
                    <a:pt x="6116193" y="362712"/>
                  </a:lnTo>
                  <a:lnTo>
                    <a:pt x="6116193" y="561594"/>
                  </a:lnTo>
                  <a:lnTo>
                    <a:pt x="6095619" y="561594"/>
                  </a:lnTo>
                  <a:lnTo>
                    <a:pt x="6095619" y="342900"/>
                  </a:lnTo>
                  <a:lnTo>
                    <a:pt x="6182487" y="342900"/>
                  </a:lnTo>
                  <a:cubicBezTo>
                    <a:pt x="6212173" y="342900"/>
                    <a:pt x="6234335" y="335471"/>
                    <a:pt x="6248971" y="320612"/>
                  </a:cubicBezTo>
                  <a:cubicBezTo>
                    <a:pt x="6263608" y="305753"/>
                    <a:pt x="6270911" y="283464"/>
                    <a:pt x="6270879" y="253746"/>
                  </a:cubicBezTo>
                  <a:lnTo>
                    <a:pt x="6270879" y="120396"/>
                  </a:lnTo>
                  <a:cubicBezTo>
                    <a:pt x="6270911" y="90678"/>
                    <a:pt x="6263608" y="68390"/>
                    <a:pt x="6248971" y="53531"/>
                  </a:cubicBezTo>
                  <a:cubicBezTo>
                    <a:pt x="6234335" y="38672"/>
                    <a:pt x="6212173" y="31242"/>
                    <a:pt x="6182487" y="31242"/>
                  </a:cubicBezTo>
                  <a:lnTo>
                    <a:pt x="6030849" y="31242"/>
                  </a:lnTo>
                  <a:lnTo>
                    <a:pt x="6030849" y="561594"/>
                  </a:lnTo>
                  <a:lnTo>
                    <a:pt x="6010275" y="561594"/>
                  </a:lnTo>
                  <a:close/>
                  <a:moveTo>
                    <a:pt x="4762500" y="11430"/>
                  </a:moveTo>
                  <a:lnTo>
                    <a:pt x="4993386" y="11430"/>
                  </a:lnTo>
                  <a:lnTo>
                    <a:pt x="4993386" y="31242"/>
                  </a:lnTo>
                  <a:lnTo>
                    <a:pt x="4783074" y="31242"/>
                  </a:lnTo>
                  <a:lnTo>
                    <a:pt x="4783074" y="541782"/>
                  </a:lnTo>
                  <a:lnTo>
                    <a:pt x="4993386" y="541782"/>
                  </a:lnTo>
                  <a:lnTo>
                    <a:pt x="4993386" y="561594"/>
                  </a:lnTo>
                  <a:lnTo>
                    <a:pt x="4762500" y="561594"/>
                  </a:lnTo>
                  <a:close/>
                  <a:moveTo>
                    <a:pt x="4453128" y="11430"/>
                  </a:moveTo>
                  <a:lnTo>
                    <a:pt x="4717542" y="11430"/>
                  </a:lnTo>
                  <a:lnTo>
                    <a:pt x="4717542" y="31242"/>
                  </a:lnTo>
                  <a:lnTo>
                    <a:pt x="4453128" y="31242"/>
                  </a:lnTo>
                  <a:close/>
                  <a:moveTo>
                    <a:pt x="4088131" y="11430"/>
                  </a:moveTo>
                  <a:lnTo>
                    <a:pt x="4108704" y="11430"/>
                  </a:lnTo>
                  <a:lnTo>
                    <a:pt x="4086607" y="243078"/>
                  </a:lnTo>
                  <a:cubicBezTo>
                    <a:pt x="4085924" y="259636"/>
                    <a:pt x="4081574" y="278337"/>
                    <a:pt x="4073557" y="299180"/>
                  </a:cubicBezTo>
                  <a:cubicBezTo>
                    <a:pt x="4065540" y="320024"/>
                    <a:pt x="4048809" y="337392"/>
                    <a:pt x="4023360" y="351282"/>
                  </a:cubicBezTo>
                  <a:lnTo>
                    <a:pt x="4023360" y="561594"/>
                  </a:lnTo>
                  <a:lnTo>
                    <a:pt x="4002786" y="561594"/>
                  </a:lnTo>
                  <a:lnTo>
                    <a:pt x="4002786" y="337566"/>
                  </a:lnTo>
                  <a:cubicBezTo>
                    <a:pt x="4028266" y="327755"/>
                    <a:pt x="4045125" y="313087"/>
                    <a:pt x="4053364" y="293561"/>
                  </a:cubicBezTo>
                  <a:cubicBezTo>
                    <a:pt x="4061603" y="274034"/>
                    <a:pt x="4066080" y="255937"/>
                    <a:pt x="4066794" y="239268"/>
                  </a:cubicBezTo>
                  <a:close/>
                  <a:moveTo>
                    <a:pt x="3919728" y="11430"/>
                  </a:moveTo>
                  <a:lnTo>
                    <a:pt x="3940302" y="11430"/>
                  </a:lnTo>
                  <a:lnTo>
                    <a:pt x="3960114" y="224028"/>
                  </a:lnTo>
                  <a:cubicBezTo>
                    <a:pt x="3961607" y="238522"/>
                    <a:pt x="3963194" y="248206"/>
                    <a:pt x="3964877" y="253079"/>
                  </a:cubicBezTo>
                  <a:cubicBezTo>
                    <a:pt x="3966560" y="257953"/>
                    <a:pt x="3968528" y="260207"/>
                    <a:pt x="3970783" y="259842"/>
                  </a:cubicBezTo>
                  <a:cubicBezTo>
                    <a:pt x="3973037" y="260207"/>
                    <a:pt x="3975005" y="257953"/>
                    <a:pt x="3976688" y="253079"/>
                  </a:cubicBezTo>
                  <a:cubicBezTo>
                    <a:pt x="3978371" y="248206"/>
                    <a:pt x="3979958" y="238522"/>
                    <a:pt x="3981450" y="224028"/>
                  </a:cubicBezTo>
                  <a:lnTo>
                    <a:pt x="4001262" y="11430"/>
                  </a:lnTo>
                  <a:lnTo>
                    <a:pt x="4021836" y="11430"/>
                  </a:lnTo>
                  <a:lnTo>
                    <a:pt x="4001262" y="227838"/>
                  </a:lnTo>
                  <a:cubicBezTo>
                    <a:pt x="4000040" y="242999"/>
                    <a:pt x="3997341" y="255349"/>
                    <a:pt x="3993166" y="264890"/>
                  </a:cubicBezTo>
                  <a:cubicBezTo>
                    <a:pt x="3988992" y="274431"/>
                    <a:pt x="3981530" y="279353"/>
                    <a:pt x="3970783" y="279654"/>
                  </a:cubicBezTo>
                  <a:cubicBezTo>
                    <a:pt x="3960035" y="279353"/>
                    <a:pt x="3952574" y="274431"/>
                    <a:pt x="3948398" y="264890"/>
                  </a:cubicBezTo>
                  <a:cubicBezTo>
                    <a:pt x="3944224" y="255349"/>
                    <a:pt x="3941525" y="242999"/>
                    <a:pt x="3940302" y="227838"/>
                  </a:cubicBezTo>
                  <a:close/>
                  <a:moveTo>
                    <a:pt x="3874771" y="11430"/>
                  </a:moveTo>
                  <a:lnTo>
                    <a:pt x="3898392" y="11430"/>
                  </a:lnTo>
                  <a:lnTo>
                    <a:pt x="3918966" y="231648"/>
                  </a:lnTo>
                  <a:cubicBezTo>
                    <a:pt x="3920030" y="247809"/>
                    <a:pt x="3924189" y="262922"/>
                    <a:pt x="3931444" y="276987"/>
                  </a:cubicBezTo>
                  <a:cubicBezTo>
                    <a:pt x="3938699" y="291052"/>
                    <a:pt x="3951812" y="298545"/>
                    <a:pt x="3970783" y="299466"/>
                  </a:cubicBezTo>
                  <a:cubicBezTo>
                    <a:pt x="3989753" y="298545"/>
                    <a:pt x="4002866" y="291052"/>
                    <a:pt x="4010121" y="276987"/>
                  </a:cubicBezTo>
                  <a:cubicBezTo>
                    <a:pt x="4017376" y="262922"/>
                    <a:pt x="4021535" y="247809"/>
                    <a:pt x="4022599" y="231648"/>
                  </a:cubicBezTo>
                  <a:lnTo>
                    <a:pt x="4043173" y="11430"/>
                  </a:lnTo>
                  <a:lnTo>
                    <a:pt x="4066794" y="11430"/>
                  </a:lnTo>
                  <a:lnTo>
                    <a:pt x="4045458" y="236220"/>
                  </a:lnTo>
                  <a:cubicBezTo>
                    <a:pt x="4044663" y="246879"/>
                    <a:pt x="4042105" y="258836"/>
                    <a:pt x="4037782" y="272091"/>
                  </a:cubicBezTo>
                  <a:cubicBezTo>
                    <a:pt x="4033459" y="285346"/>
                    <a:pt x="4026047" y="296907"/>
                    <a:pt x="4015543" y="306776"/>
                  </a:cubicBezTo>
                  <a:cubicBezTo>
                    <a:pt x="4005039" y="316644"/>
                    <a:pt x="3990120" y="321828"/>
                    <a:pt x="3970783" y="322326"/>
                  </a:cubicBezTo>
                  <a:cubicBezTo>
                    <a:pt x="3951446" y="321828"/>
                    <a:pt x="3936525" y="316644"/>
                    <a:pt x="3926022" y="306776"/>
                  </a:cubicBezTo>
                  <a:cubicBezTo>
                    <a:pt x="3915519" y="296907"/>
                    <a:pt x="3908106" y="285346"/>
                    <a:pt x="3903783" y="272091"/>
                  </a:cubicBezTo>
                  <a:cubicBezTo>
                    <a:pt x="3899460" y="258836"/>
                    <a:pt x="3896901" y="246879"/>
                    <a:pt x="3896106" y="236220"/>
                  </a:cubicBezTo>
                  <a:close/>
                  <a:moveTo>
                    <a:pt x="3832860" y="11430"/>
                  </a:moveTo>
                  <a:lnTo>
                    <a:pt x="3853435" y="11430"/>
                  </a:lnTo>
                  <a:lnTo>
                    <a:pt x="3874771" y="239268"/>
                  </a:lnTo>
                  <a:cubicBezTo>
                    <a:pt x="3875485" y="255937"/>
                    <a:pt x="3879961" y="274034"/>
                    <a:pt x="3888201" y="293561"/>
                  </a:cubicBezTo>
                  <a:cubicBezTo>
                    <a:pt x="3896440" y="313087"/>
                    <a:pt x="3913299" y="327755"/>
                    <a:pt x="3938778" y="337566"/>
                  </a:cubicBezTo>
                  <a:lnTo>
                    <a:pt x="3938778" y="561594"/>
                  </a:lnTo>
                  <a:lnTo>
                    <a:pt x="3918205" y="561594"/>
                  </a:lnTo>
                  <a:lnTo>
                    <a:pt x="3918205" y="351282"/>
                  </a:lnTo>
                  <a:cubicBezTo>
                    <a:pt x="3892757" y="337392"/>
                    <a:pt x="3876024" y="320024"/>
                    <a:pt x="3868007" y="299180"/>
                  </a:cubicBezTo>
                  <a:cubicBezTo>
                    <a:pt x="3859990" y="278337"/>
                    <a:pt x="3855642" y="259636"/>
                    <a:pt x="3854959" y="243078"/>
                  </a:cubicBezTo>
                  <a:close/>
                  <a:moveTo>
                    <a:pt x="2676144" y="11430"/>
                  </a:moveTo>
                  <a:lnTo>
                    <a:pt x="2696719" y="11430"/>
                  </a:lnTo>
                  <a:lnTo>
                    <a:pt x="2696719" y="561594"/>
                  </a:lnTo>
                  <a:lnTo>
                    <a:pt x="2676144" y="561594"/>
                  </a:lnTo>
                  <a:close/>
                  <a:moveTo>
                    <a:pt x="2631949" y="11430"/>
                  </a:moveTo>
                  <a:lnTo>
                    <a:pt x="2655570" y="11430"/>
                  </a:lnTo>
                  <a:lnTo>
                    <a:pt x="2655570" y="561594"/>
                  </a:lnTo>
                  <a:lnTo>
                    <a:pt x="2631949" y="561594"/>
                  </a:lnTo>
                  <a:close/>
                  <a:moveTo>
                    <a:pt x="2590800" y="11430"/>
                  </a:moveTo>
                  <a:lnTo>
                    <a:pt x="2611374" y="11430"/>
                  </a:lnTo>
                  <a:lnTo>
                    <a:pt x="2611374" y="561594"/>
                  </a:lnTo>
                  <a:lnTo>
                    <a:pt x="2590800" y="561594"/>
                  </a:lnTo>
                  <a:close/>
                  <a:moveTo>
                    <a:pt x="2281429" y="11430"/>
                  </a:moveTo>
                  <a:lnTo>
                    <a:pt x="2545842" y="11430"/>
                  </a:lnTo>
                  <a:lnTo>
                    <a:pt x="2545842" y="31242"/>
                  </a:lnTo>
                  <a:lnTo>
                    <a:pt x="2281429" y="31242"/>
                  </a:lnTo>
                  <a:close/>
                  <a:moveTo>
                    <a:pt x="2036446" y="11430"/>
                  </a:moveTo>
                  <a:lnTo>
                    <a:pt x="2057019" y="11430"/>
                  </a:lnTo>
                  <a:lnTo>
                    <a:pt x="2057019" y="416052"/>
                  </a:lnTo>
                  <a:cubicBezTo>
                    <a:pt x="2056734" y="432007"/>
                    <a:pt x="2059210" y="445056"/>
                    <a:pt x="2064449" y="455200"/>
                  </a:cubicBezTo>
                  <a:cubicBezTo>
                    <a:pt x="2069688" y="465344"/>
                    <a:pt x="2079403" y="470583"/>
                    <a:pt x="2093595" y="470916"/>
                  </a:cubicBezTo>
                  <a:cubicBezTo>
                    <a:pt x="2107788" y="470583"/>
                    <a:pt x="2117503" y="465344"/>
                    <a:pt x="2122742" y="455200"/>
                  </a:cubicBezTo>
                  <a:cubicBezTo>
                    <a:pt x="2127981" y="445056"/>
                    <a:pt x="2130457" y="432007"/>
                    <a:pt x="2130171" y="416052"/>
                  </a:cubicBezTo>
                  <a:lnTo>
                    <a:pt x="2130171" y="11430"/>
                  </a:lnTo>
                  <a:lnTo>
                    <a:pt x="2150745" y="11430"/>
                  </a:lnTo>
                  <a:lnTo>
                    <a:pt x="2150745" y="416814"/>
                  </a:lnTo>
                  <a:cubicBezTo>
                    <a:pt x="2151079" y="438230"/>
                    <a:pt x="2146983" y="455787"/>
                    <a:pt x="2138458" y="469487"/>
                  </a:cubicBezTo>
                  <a:cubicBezTo>
                    <a:pt x="2129933" y="483188"/>
                    <a:pt x="2114979" y="490268"/>
                    <a:pt x="2093595" y="490728"/>
                  </a:cubicBezTo>
                  <a:cubicBezTo>
                    <a:pt x="2072212" y="490268"/>
                    <a:pt x="2057257" y="483188"/>
                    <a:pt x="2048733" y="469487"/>
                  </a:cubicBezTo>
                  <a:cubicBezTo>
                    <a:pt x="2040208" y="455787"/>
                    <a:pt x="2036112" y="438230"/>
                    <a:pt x="2036446" y="416814"/>
                  </a:cubicBezTo>
                  <a:close/>
                  <a:moveTo>
                    <a:pt x="1992249" y="11430"/>
                  </a:moveTo>
                  <a:lnTo>
                    <a:pt x="2015871" y="11430"/>
                  </a:lnTo>
                  <a:lnTo>
                    <a:pt x="2015871" y="417576"/>
                  </a:lnTo>
                  <a:cubicBezTo>
                    <a:pt x="2015538" y="445453"/>
                    <a:pt x="2021348" y="467805"/>
                    <a:pt x="2033302" y="484632"/>
                  </a:cubicBezTo>
                  <a:cubicBezTo>
                    <a:pt x="2045256" y="501460"/>
                    <a:pt x="2065354" y="510096"/>
                    <a:pt x="2093595" y="510540"/>
                  </a:cubicBezTo>
                  <a:cubicBezTo>
                    <a:pt x="2121837" y="510096"/>
                    <a:pt x="2141935" y="501460"/>
                    <a:pt x="2153889" y="484632"/>
                  </a:cubicBezTo>
                  <a:cubicBezTo>
                    <a:pt x="2165843" y="467805"/>
                    <a:pt x="2171653" y="445453"/>
                    <a:pt x="2171319" y="417576"/>
                  </a:cubicBezTo>
                  <a:lnTo>
                    <a:pt x="2171319" y="11430"/>
                  </a:lnTo>
                  <a:lnTo>
                    <a:pt x="2194942" y="11430"/>
                  </a:lnTo>
                  <a:lnTo>
                    <a:pt x="2194942" y="419100"/>
                  </a:lnTo>
                  <a:cubicBezTo>
                    <a:pt x="2195290" y="452200"/>
                    <a:pt x="2187544" y="479346"/>
                    <a:pt x="2171701" y="500539"/>
                  </a:cubicBezTo>
                  <a:cubicBezTo>
                    <a:pt x="2155857" y="521732"/>
                    <a:pt x="2129822" y="532686"/>
                    <a:pt x="2093595" y="533400"/>
                  </a:cubicBezTo>
                  <a:cubicBezTo>
                    <a:pt x="2057368" y="532686"/>
                    <a:pt x="2031333" y="521732"/>
                    <a:pt x="2015490" y="500539"/>
                  </a:cubicBezTo>
                  <a:cubicBezTo>
                    <a:pt x="1999647" y="479346"/>
                    <a:pt x="1991900" y="452200"/>
                    <a:pt x="1992249" y="419100"/>
                  </a:cubicBezTo>
                  <a:close/>
                  <a:moveTo>
                    <a:pt x="1951101" y="11430"/>
                  </a:moveTo>
                  <a:lnTo>
                    <a:pt x="1971675" y="11430"/>
                  </a:lnTo>
                  <a:lnTo>
                    <a:pt x="1971675" y="421386"/>
                  </a:lnTo>
                  <a:cubicBezTo>
                    <a:pt x="1971374" y="459883"/>
                    <a:pt x="1980930" y="491284"/>
                    <a:pt x="2000346" y="515588"/>
                  </a:cubicBezTo>
                  <a:cubicBezTo>
                    <a:pt x="2019761" y="539893"/>
                    <a:pt x="2050844" y="552434"/>
                    <a:pt x="2093595" y="553212"/>
                  </a:cubicBezTo>
                  <a:cubicBezTo>
                    <a:pt x="2136347" y="552434"/>
                    <a:pt x="2167430" y="539893"/>
                    <a:pt x="2186845" y="515588"/>
                  </a:cubicBezTo>
                  <a:cubicBezTo>
                    <a:pt x="2206260" y="491284"/>
                    <a:pt x="2215817" y="459883"/>
                    <a:pt x="2215515" y="421386"/>
                  </a:cubicBezTo>
                  <a:lnTo>
                    <a:pt x="2215515" y="11430"/>
                  </a:lnTo>
                  <a:lnTo>
                    <a:pt x="2236089" y="11430"/>
                  </a:lnTo>
                  <a:lnTo>
                    <a:pt x="2236089" y="422148"/>
                  </a:lnTo>
                  <a:cubicBezTo>
                    <a:pt x="2236439" y="466773"/>
                    <a:pt x="2225263" y="502873"/>
                    <a:pt x="2202561" y="530447"/>
                  </a:cubicBezTo>
                  <a:cubicBezTo>
                    <a:pt x="2179860" y="558022"/>
                    <a:pt x="2143538" y="572215"/>
                    <a:pt x="2093595" y="573024"/>
                  </a:cubicBezTo>
                  <a:cubicBezTo>
                    <a:pt x="2043653" y="572215"/>
                    <a:pt x="2007331" y="558022"/>
                    <a:pt x="1984629" y="530447"/>
                  </a:cubicBezTo>
                  <a:cubicBezTo>
                    <a:pt x="1961928" y="502873"/>
                    <a:pt x="1950752" y="466773"/>
                    <a:pt x="1951101" y="422148"/>
                  </a:cubicBezTo>
                  <a:close/>
                  <a:moveTo>
                    <a:pt x="1619250" y="11430"/>
                  </a:moveTo>
                  <a:lnTo>
                    <a:pt x="1783080" y="11430"/>
                  </a:lnTo>
                  <a:cubicBezTo>
                    <a:pt x="1817497" y="11557"/>
                    <a:pt x="1843723" y="20638"/>
                    <a:pt x="1861757" y="38672"/>
                  </a:cubicBezTo>
                  <a:cubicBezTo>
                    <a:pt x="1879791" y="56706"/>
                    <a:pt x="1888871" y="82931"/>
                    <a:pt x="1888998" y="117348"/>
                  </a:cubicBezTo>
                  <a:lnTo>
                    <a:pt x="1888998" y="218694"/>
                  </a:lnTo>
                  <a:cubicBezTo>
                    <a:pt x="1889125" y="236046"/>
                    <a:pt x="1887157" y="253349"/>
                    <a:pt x="1883093" y="270605"/>
                  </a:cubicBezTo>
                  <a:cubicBezTo>
                    <a:pt x="1879029" y="287862"/>
                    <a:pt x="1872107" y="301546"/>
                    <a:pt x="1862328" y="311658"/>
                  </a:cubicBezTo>
                  <a:cubicBezTo>
                    <a:pt x="1873203" y="321771"/>
                    <a:pt x="1880791" y="335455"/>
                    <a:pt x="1885093" y="352711"/>
                  </a:cubicBezTo>
                  <a:cubicBezTo>
                    <a:pt x="1889395" y="369967"/>
                    <a:pt x="1891459" y="387271"/>
                    <a:pt x="1891284" y="404622"/>
                  </a:cubicBezTo>
                  <a:lnTo>
                    <a:pt x="1891284" y="455676"/>
                  </a:lnTo>
                  <a:cubicBezTo>
                    <a:pt x="1891157" y="490093"/>
                    <a:pt x="1882077" y="516319"/>
                    <a:pt x="1864043" y="534353"/>
                  </a:cubicBezTo>
                  <a:cubicBezTo>
                    <a:pt x="1846009" y="552387"/>
                    <a:pt x="1819783" y="561467"/>
                    <a:pt x="1785366" y="561594"/>
                  </a:cubicBezTo>
                  <a:lnTo>
                    <a:pt x="1619250" y="561594"/>
                  </a:lnTo>
                  <a:close/>
                  <a:moveTo>
                    <a:pt x="1533144" y="11430"/>
                  </a:moveTo>
                  <a:lnTo>
                    <a:pt x="1553718" y="11430"/>
                  </a:lnTo>
                  <a:lnTo>
                    <a:pt x="1553718" y="561594"/>
                  </a:lnTo>
                  <a:lnTo>
                    <a:pt x="1533144" y="561594"/>
                  </a:lnTo>
                  <a:close/>
                  <a:moveTo>
                    <a:pt x="1488949" y="11430"/>
                  </a:moveTo>
                  <a:lnTo>
                    <a:pt x="1512570" y="11430"/>
                  </a:lnTo>
                  <a:lnTo>
                    <a:pt x="1512570" y="561594"/>
                  </a:lnTo>
                  <a:lnTo>
                    <a:pt x="1488949" y="561594"/>
                  </a:lnTo>
                  <a:close/>
                  <a:moveTo>
                    <a:pt x="1447800" y="11430"/>
                  </a:moveTo>
                  <a:lnTo>
                    <a:pt x="1468374" y="11430"/>
                  </a:lnTo>
                  <a:lnTo>
                    <a:pt x="1468374" y="561594"/>
                  </a:lnTo>
                  <a:lnTo>
                    <a:pt x="1447800" y="561594"/>
                  </a:lnTo>
                  <a:close/>
                  <a:moveTo>
                    <a:pt x="1114425" y="11430"/>
                  </a:moveTo>
                  <a:lnTo>
                    <a:pt x="1280541" y="11430"/>
                  </a:lnTo>
                  <a:cubicBezTo>
                    <a:pt x="1314958" y="11557"/>
                    <a:pt x="1341184" y="20638"/>
                    <a:pt x="1359218" y="38672"/>
                  </a:cubicBezTo>
                  <a:cubicBezTo>
                    <a:pt x="1377252" y="56706"/>
                    <a:pt x="1386332" y="82931"/>
                    <a:pt x="1386459" y="117348"/>
                  </a:cubicBezTo>
                  <a:lnTo>
                    <a:pt x="1386459" y="214122"/>
                  </a:lnTo>
                  <a:cubicBezTo>
                    <a:pt x="1386396" y="237617"/>
                    <a:pt x="1382713" y="256731"/>
                    <a:pt x="1375410" y="271463"/>
                  </a:cubicBezTo>
                  <a:cubicBezTo>
                    <a:pt x="1368108" y="286195"/>
                    <a:pt x="1357567" y="299593"/>
                    <a:pt x="1343787" y="311658"/>
                  </a:cubicBezTo>
                  <a:cubicBezTo>
                    <a:pt x="1351502" y="317611"/>
                    <a:pt x="1357408" y="327232"/>
                    <a:pt x="1361504" y="340519"/>
                  </a:cubicBezTo>
                  <a:cubicBezTo>
                    <a:pt x="1365600" y="353806"/>
                    <a:pt x="1369600" y="373904"/>
                    <a:pt x="1373505" y="400812"/>
                  </a:cubicBezTo>
                  <a:lnTo>
                    <a:pt x="1398651" y="561594"/>
                  </a:lnTo>
                  <a:lnTo>
                    <a:pt x="1378077" y="561594"/>
                  </a:lnTo>
                  <a:lnTo>
                    <a:pt x="1353693" y="402336"/>
                  </a:lnTo>
                  <a:cubicBezTo>
                    <a:pt x="1350248" y="377460"/>
                    <a:pt x="1345518" y="357299"/>
                    <a:pt x="1339501" y="341852"/>
                  </a:cubicBezTo>
                  <a:cubicBezTo>
                    <a:pt x="1333485" y="326406"/>
                    <a:pt x="1323991" y="316341"/>
                    <a:pt x="1311021" y="311658"/>
                  </a:cubicBezTo>
                  <a:cubicBezTo>
                    <a:pt x="1330643" y="299085"/>
                    <a:pt x="1344740" y="285179"/>
                    <a:pt x="1353312" y="269939"/>
                  </a:cubicBezTo>
                  <a:cubicBezTo>
                    <a:pt x="1361885" y="254699"/>
                    <a:pt x="1366076" y="235839"/>
                    <a:pt x="1365885" y="213360"/>
                  </a:cubicBezTo>
                  <a:lnTo>
                    <a:pt x="1365885" y="120396"/>
                  </a:lnTo>
                  <a:cubicBezTo>
                    <a:pt x="1365917" y="90678"/>
                    <a:pt x="1358615" y="68390"/>
                    <a:pt x="1343978" y="53531"/>
                  </a:cubicBezTo>
                  <a:cubicBezTo>
                    <a:pt x="1329341" y="38672"/>
                    <a:pt x="1307180" y="31242"/>
                    <a:pt x="1277493" y="31242"/>
                  </a:cubicBezTo>
                  <a:lnTo>
                    <a:pt x="1134999" y="31242"/>
                  </a:lnTo>
                  <a:lnTo>
                    <a:pt x="1134999" y="561594"/>
                  </a:lnTo>
                  <a:lnTo>
                    <a:pt x="1114425" y="561594"/>
                  </a:lnTo>
                  <a:close/>
                  <a:moveTo>
                    <a:pt x="805053" y="11430"/>
                  </a:moveTo>
                  <a:lnTo>
                    <a:pt x="1069467" y="11430"/>
                  </a:lnTo>
                  <a:lnTo>
                    <a:pt x="1069467" y="31242"/>
                  </a:lnTo>
                  <a:lnTo>
                    <a:pt x="805053" y="31242"/>
                  </a:lnTo>
                  <a:close/>
                  <a:moveTo>
                    <a:pt x="428244" y="11430"/>
                  </a:moveTo>
                  <a:lnTo>
                    <a:pt x="448818" y="11430"/>
                  </a:lnTo>
                  <a:lnTo>
                    <a:pt x="448818" y="561594"/>
                  </a:lnTo>
                  <a:lnTo>
                    <a:pt x="428244" y="561594"/>
                  </a:lnTo>
                  <a:close/>
                  <a:moveTo>
                    <a:pt x="384048" y="11430"/>
                  </a:moveTo>
                  <a:lnTo>
                    <a:pt x="407670" y="11430"/>
                  </a:lnTo>
                  <a:lnTo>
                    <a:pt x="407670" y="561594"/>
                  </a:lnTo>
                  <a:lnTo>
                    <a:pt x="384048" y="561594"/>
                  </a:lnTo>
                  <a:close/>
                  <a:moveTo>
                    <a:pt x="342900" y="11430"/>
                  </a:moveTo>
                  <a:lnTo>
                    <a:pt x="363474" y="11430"/>
                  </a:lnTo>
                  <a:lnTo>
                    <a:pt x="363474" y="561594"/>
                  </a:lnTo>
                  <a:lnTo>
                    <a:pt x="342900" y="561594"/>
                  </a:lnTo>
                  <a:close/>
                  <a:moveTo>
                    <a:pt x="0" y="11430"/>
                  </a:moveTo>
                  <a:lnTo>
                    <a:pt x="175260" y="11430"/>
                  </a:lnTo>
                  <a:cubicBezTo>
                    <a:pt x="209677" y="11557"/>
                    <a:pt x="235903" y="20638"/>
                    <a:pt x="253937" y="38672"/>
                  </a:cubicBezTo>
                  <a:cubicBezTo>
                    <a:pt x="271971" y="56706"/>
                    <a:pt x="281051" y="82931"/>
                    <a:pt x="281178" y="117348"/>
                  </a:cubicBezTo>
                  <a:lnTo>
                    <a:pt x="281178" y="455676"/>
                  </a:lnTo>
                  <a:cubicBezTo>
                    <a:pt x="281051" y="490093"/>
                    <a:pt x="271971" y="516319"/>
                    <a:pt x="253937" y="534353"/>
                  </a:cubicBezTo>
                  <a:cubicBezTo>
                    <a:pt x="235903" y="552387"/>
                    <a:pt x="209677" y="561467"/>
                    <a:pt x="175260" y="561594"/>
                  </a:cubicBezTo>
                  <a:lnTo>
                    <a:pt x="0" y="561594"/>
                  </a:lnTo>
                  <a:close/>
                  <a:moveTo>
                    <a:pt x="7700010" y="0"/>
                  </a:moveTo>
                  <a:cubicBezTo>
                    <a:pt x="7749953" y="810"/>
                    <a:pt x="7786275" y="15002"/>
                    <a:pt x="7808976" y="42577"/>
                  </a:cubicBezTo>
                  <a:cubicBezTo>
                    <a:pt x="7831678" y="70152"/>
                    <a:pt x="7842853" y="106252"/>
                    <a:pt x="7842504" y="150876"/>
                  </a:cubicBezTo>
                  <a:lnTo>
                    <a:pt x="7842504" y="422148"/>
                  </a:lnTo>
                  <a:cubicBezTo>
                    <a:pt x="7842853" y="466773"/>
                    <a:pt x="7831678" y="502873"/>
                    <a:pt x="7808976" y="530447"/>
                  </a:cubicBezTo>
                  <a:cubicBezTo>
                    <a:pt x="7786275" y="558022"/>
                    <a:pt x="7749953" y="572215"/>
                    <a:pt x="7700010" y="573024"/>
                  </a:cubicBezTo>
                  <a:cubicBezTo>
                    <a:pt x="7650067" y="572215"/>
                    <a:pt x="7613746" y="558022"/>
                    <a:pt x="7591044" y="530447"/>
                  </a:cubicBezTo>
                  <a:cubicBezTo>
                    <a:pt x="7568343" y="502873"/>
                    <a:pt x="7557167" y="466773"/>
                    <a:pt x="7557516" y="422148"/>
                  </a:cubicBezTo>
                  <a:lnTo>
                    <a:pt x="7557516" y="150876"/>
                  </a:lnTo>
                  <a:cubicBezTo>
                    <a:pt x="7557167" y="106252"/>
                    <a:pt x="7568343" y="70152"/>
                    <a:pt x="7591044" y="42577"/>
                  </a:cubicBezTo>
                  <a:cubicBezTo>
                    <a:pt x="7613746" y="15002"/>
                    <a:pt x="7650067" y="810"/>
                    <a:pt x="7700010" y="0"/>
                  </a:cubicBezTo>
                  <a:close/>
                  <a:moveTo>
                    <a:pt x="7102221" y="0"/>
                  </a:moveTo>
                  <a:cubicBezTo>
                    <a:pt x="7133308" y="287"/>
                    <a:pt x="7157071" y="6656"/>
                    <a:pt x="7173510" y="19107"/>
                  </a:cubicBezTo>
                  <a:cubicBezTo>
                    <a:pt x="7189950" y="31557"/>
                    <a:pt x="7201521" y="48368"/>
                    <a:pt x="7208224" y="69540"/>
                  </a:cubicBezTo>
                  <a:cubicBezTo>
                    <a:pt x="7214926" y="90711"/>
                    <a:pt x="7219216" y="114521"/>
                    <a:pt x="7221093" y="140970"/>
                  </a:cubicBezTo>
                  <a:lnTo>
                    <a:pt x="7259193" y="561594"/>
                  </a:lnTo>
                  <a:lnTo>
                    <a:pt x="7238619" y="561594"/>
                  </a:lnTo>
                  <a:lnTo>
                    <a:pt x="7199757" y="143256"/>
                  </a:lnTo>
                  <a:cubicBezTo>
                    <a:pt x="7197598" y="106442"/>
                    <a:pt x="7190295" y="76819"/>
                    <a:pt x="7177850" y="54388"/>
                  </a:cubicBezTo>
                  <a:cubicBezTo>
                    <a:pt x="7165404" y="31957"/>
                    <a:pt x="7140194" y="20431"/>
                    <a:pt x="7102221" y="19812"/>
                  </a:cubicBezTo>
                  <a:cubicBezTo>
                    <a:pt x="7064248" y="20431"/>
                    <a:pt x="7039038" y="31957"/>
                    <a:pt x="7026593" y="54388"/>
                  </a:cubicBezTo>
                  <a:cubicBezTo>
                    <a:pt x="7014147" y="76819"/>
                    <a:pt x="7006844" y="106442"/>
                    <a:pt x="7004685" y="143256"/>
                  </a:cubicBezTo>
                  <a:lnTo>
                    <a:pt x="6965823" y="561594"/>
                  </a:lnTo>
                  <a:lnTo>
                    <a:pt x="6945249" y="561594"/>
                  </a:lnTo>
                  <a:lnTo>
                    <a:pt x="6983349" y="140970"/>
                  </a:lnTo>
                  <a:cubicBezTo>
                    <a:pt x="6985226" y="114521"/>
                    <a:pt x="6989516" y="90711"/>
                    <a:pt x="6996218" y="69540"/>
                  </a:cubicBezTo>
                  <a:cubicBezTo>
                    <a:pt x="7002921" y="48368"/>
                    <a:pt x="7014492" y="31557"/>
                    <a:pt x="7030931" y="19107"/>
                  </a:cubicBezTo>
                  <a:cubicBezTo>
                    <a:pt x="7047371" y="6656"/>
                    <a:pt x="7071135" y="287"/>
                    <a:pt x="7102221" y="0"/>
                  </a:cubicBezTo>
                  <a:close/>
                  <a:moveTo>
                    <a:pt x="5804535" y="0"/>
                  </a:moveTo>
                  <a:cubicBezTo>
                    <a:pt x="5854478" y="810"/>
                    <a:pt x="5890800" y="15002"/>
                    <a:pt x="5913501" y="42577"/>
                  </a:cubicBezTo>
                  <a:cubicBezTo>
                    <a:pt x="5936202" y="70152"/>
                    <a:pt x="5947378" y="106252"/>
                    <a:pt x="5947029" y="150876"/>
                  </a:cubicBezTo>
                  <a:lnTo>
                    <a:pt x="5947029" y="422148"/>
                  </a:lnTo>
                  <a:cubicBezTo>
                    <a:pt x="5947378" y="466773"/>
                    <a:pt x="5936202" y="502873"/>
                    <a:pt x="5913501" y="530447"/>
                  </a:cubicBezTo>
                  <a:cubicBezTo>
                    <a:pt x="5890800" y="558022"/>
                    <a:pt x="5854478" y="572215"/>
                    <a:pt x="5804535" y="573024"/>
                  </a:cubicBezTo>
                  <a:cubicBezTo>
                    <a:pt x="5754592" y="572215"/>
                    <a:pt x="5718270" y="558022"/>
                    <a:pt x="5695569" y="530447"/>
                  </a:cubicBezTo>
                  <a:cubicBezTo>
                    <a:pt x="5672868" y="502873"/>
                    <a:pt x="5661692" y="466773"/>
                    <a:pt x="5662041" y="422148"/>
                  </a:cubicBezTo>
                  <a:lnTo>
                    <a:pt x="5662041" y="150876"/>
                  </a:lnTo>
                  <a:cubicBezTo>
                    <a:pt x="5661692" y="106252"/>
                    <a:pt x="5672868" y="70152"/>
                    <a:pt x="5695569" y="42577"/>
                  </a:cubicBezTo>
                  <a:cubicBezTo>
                    <a:pt x="5718270" y="15002"/>
                    <a:pt x="5754592" y="810"/>
                    <a:pt x="5804535" y="0"/>
                  </a:cubicBezTo>
                  <a:close/>
                  <a:moveTo>
                    <a:pt x="5189220" y="0"/>
                  </a:moveTo>
                  <a:cubicBezTo>
                    <a:pt x="5208222" y="16"/>
                    <a:pt x="5225082" y="2461"/>
                    <a:pt x="5239798" y="7334"/>
                  </a:cubicBezTo>
                  <a:cubicBezTo>
                    <a:pt x="5254514" y="12208"/>
                    <a:pt x="5267373" y="19415"/>
                    <a:pt x="5278374" y="28956"/>
                  </a:cubicBezTo>
                  <a:cubicBezTo>
                    <a:pt x="5289344" y="19415"/>
                    <a:pt x="5302075" y="12208"/>
                    <a:pt x="5316569" y="7334"/>
                  </a:cubicBezTo>
                  <a:cubicBezTo>
                    <a:pt x="5331063" y="2461"/>
                    <a:pt x="5347795" y="16"/>
                    <a:pt x="5366766" y="0"/>
                  </a:cubicBezTo>
                  <a:cubicBezTo>
                    <a:pt x="5417074" y="905"/>
                    <a:pt x="5453618" y="15097"/>
                    <a:pt x="5476399" y="42577"/>
                  </a:cubicBezTo>
                  <a:cubicBezTo>
                    <a:pt x="5499179" y="70057"/>
                    <a:pt x="5510387" y="105394"/>
                    <a:pt x="5510022" y="148590"/>
                  </a:cubicBezTo>
                  <a:lnTo>
                    <a:pt x="5510022" y="561594"/>
                  </a:lnTo>
                  <a:lnTo>
                    <a:pt x="5489448" y="561594"/>
                  </a:lnTo>
                  <a:lnTo>
                    <a:pt x="5489448" y="149352"/>
                  </a:lnTo>
                  <a:cubicBezTo>
                    <a:pt x="5489750" y="111951"/>
                    <a:pt x="5480193" y="81217"/>
                    <a:pt x="5460778" y="57150"/>
                  </a:cubicBezTo>
                  <a:cubicBezTo>
                    <a:pt x="5441363" y="33084"/>
                    <a:pt x="5410279" y="20638"/>
                    <a:pt x="5367528" y="19812"/>
                  </a:cubicBezTo>
                  <a:cubicBezTo>
                    <a:pt x="5352526" y="19447"/>
                    <a:pt x="5337381" y="21892"/>
                    <a:pt x="5322094" y="27146"/>
                  </a:cubicBezTo>
                  <a:cubicBezTo>
                    <a:pt x="5306806" y="32401"/>
                    <a:pt x="5292233" y="42656"/>
                    <a:pt x="5278374" y="57912"/>
                  </a:cubicBezTo>
                  <a:cubicBezTo>
                    <a:pt x="5264515" y="42656"/>
                    <a:pt x="5249942" y="32401"/>
                    <a:pt x="5234654" y="27146"/>
                  </a:cubicBezTo>
                  <a:cubicBezTo>
                    <a:pt x="5219367" y="21892"/>
                    <a:pt x="5204222" y="19447"/>
                    <a:pt x="5189220" y="19812"/>
                  </a:cubicBezTo>
                  <a:cubicBezTo>
                    <a:pt x="5146469" y="20638"/>
                    <a:pt x="5115385" y="33084"/>
                    <a:pt x="5095970" y="57150"/>
                  </a:cubicBezTo>
                  <a:cubicBezTo>
                    <a:pt x="5076555" y="81217"/>
                    <a:pt x="5066998" y="111951"/>
                    <a:pt x="5067300" y="149352"/>
                  </a:cubicBezTo>
                  <a:lnTo>
                    <a:pt x="5067300" y="561594"/>
                  </a:lnTo>
                  <a:lnTo>
                    <a:pt x="5046726" y="561594"/>
                  </a:lnTo>
                  <a:lnTo>
                    <a:pt x="5046726" y="148590"/>
                  </a:lnTo>
                  <a:cubicBezTo>
                    <a:pt x="5046329" y="105394"/>
                    <a:pt x="5057410" y="70057"/>
                    <a:pt x="5079968" y="42577"/>
                  </a:cubicBezTo>
                  <a:cubicBezTo>
                    <a:pt x="5102526" y="15097"/>
                    <a:pt x="5138944" y="905"/>
                    <a:pt x="5189220" y="0"/>
                  </a:cubicBezTo>
                  <a:close/>
                  <a:moveTo>
                    <a:pt x="4291203" y="0"/>
                  </a:moveTo>
                  <a:cubicBezTo>
                    <a:pt x="4340781" y="810"/>
                    <a:pt x="4376881" y="15002"/>
                    <a:pt x="4399503" y="42577"/>
                  </a:cubicBezTo>
                  <a:cubicBezTo>
                    <a:pt x="4422125" y="70152"/>
                    <a:pt x="4433269" y="106252"/>
                    <a:pt x="4432935" y="150876"/>
                  </a:cubicBezTo>
                  <a:lnTo>
                    <a:pt x="4432935" y="203454"/>
                  </a:lnTo>
                  <a:lnTo>
                    <a:pt x="4412361" y="203454"/>
                  </a:lnTo>
                  <a:lnTo>
                    <a:pt x="4412361" y="151638"/>
                  </a:lnTo>
                  <a:cubicBezTo>
                    <a:pt x="4412647" y="113141"/>
                    <a:pt x="4403122" y="81741"/>
                    <a:pt x="4383786" y="57436"/>
                  </a:cubicBezTo>
                  <a:cubicBezTo>
                    <a:pt x="4364450" y="33131"/>
                    <a:pt x="4333590" y="20590"/>
                    <a:pt x="4291203" y="19812"/>
                  </a:cubicBezTo>
                  <a:cubicBezTo>
                    <a:pt x="4248817" y="20590"/>
                    <a:pt x="4217956" y="33131"/>
                    <a:pt x="4198620" y="57436"/>
                  </a:cubicBezTo>
                  <a:cubicBezTo>
                    <a:pt x="4179284" y="81741"/>
                    <a:pt x="4169759" y="113141"/>
                    <a:pt x="4170045" y="151638"/>
                  </a:cubicBezTo>
                  <a:lnTo>
                    <a:pt x="4170045" y="200406"/>
                  </a:lnTo>
                  <a:cubicBezTo>
                    <a:pt x="4170061" y="228140"/>
                    <a:pt x="4175554" y="250396"/>
                    <a:pt x="4186524" y="267176"/>
                  </a:cubicBezTo>
                  <a:cubicBezTo>
                    <a:pt x="4197493" y="283956"/>
                    <a:pt x="4213844" y="298022"/>
                    <a:pt x="4235577" y="309372"/>
                  </a:cubicBezTo>
                  <a:lnTo>
                    <a:pt x="4282059" y="334518"/>
                  </a:lnTo>
                  <a:cubicBezTo>
                    <a:pt x="4307793" y="347917"/>
                    <a:pt x="4325287" y="359601"/>
                    <a:pt x="4334542" y="369570"/>
                  </a:cubicBezTo>
                  <a:cubicBezTo>
                    <a:pt x="4343797" y="379540"/>
                    <a:pt x="4348147" y="391986"/>
                    <a:pt x="4347591" y="406908"/>
                  </a:cubicBezTo>
                  <a:lnTo>
                    <a:pt x="4347591" y="416814"/>
                  </a:lnTo>
                  <a:cubicBezTo>
                    <a:pt x="4347925" y="438230"/>
                    <a:pt x="4343829" y="455787"/>
                    <a:pt x="4335304" y="469487"/>
                  </a:cubicBezTo>
                  <a:cubicBezTo>
                    <a:pt x="4326779" y="483188"/>
                    <a:pt x="4311825" y="490268"/>
                    <a:pt x="4290441" y="490728"/>
                  </a:cubicBezTo>
                  <a:cubicBezTo>
                    <a:pt x="4268661" y="490268"/>
                    <a:pt x="4253358" y="483188"/>
                    <a:pt x="4244531" y="469487"/>
                  </a:cubicBezTo>
                  <a:cubicBezTo>
                    <a:pt x="4235704" y="455787"/>
                    <a:pt x="4231450" y="438230"/>
                    <a:pt x="4231767" y="416814"/>
                  </a:cubicBezTo>
                  <a:lnTo>
                    <a:pt x="4231767" y="414528"/>
                  </a:lnTo>
                  <a:lnTo>
                    <a:pt x="4252341" y="414528"/>
                  </a:lnTo>
                  <a:lnTo>
                    <a:pt x="4252341" y="416052"/>
                  </a:lnTo>
                  <a:cubicBezTo>
                    <a:pt x="4252024" y="432007"/>
                    <a:pt x="4254564" y="445056"/>
                    <a:pt x="4259961" y="455200"/>
                  </a:cubicBezTo>
                  <a:cubicBezTo>
                    <a:pt x="4265359" y="465344"/>
                    <a:pt x="4275519" y="470583"/>
                    <a:pt x="4290441" y="470916"/>
                  </a:cubicBezTo>
                  <a:cubicBezTo>
                    <a:pt x="4304633" y="470583"/>
                    <a:pt x="4314349" y="465344"/>
                    <a:pt x="4319588" y="455200"/>
                  </a:cubicBezTo>
                  <a:cubicBezTo>
                    <a:pt x="4324826" y="445056"/>
                    <a:pt x="4327303" y="432007"/>
                    <a:pt x="4327017" y="416052"/>
                  </a:cubicBezTo>
                  <a:lnTo>
                    <a:pt x="4327017" y="412242"/>
                  </a:lnTo>
                  <a:cubicBezTo>
                    <a:pt x="4327843" y="400780"/>
                    <a:pt x="4324477" y="390938"/>
                    <a:pt x="4316921" y="382715"/>
                  </a:cubicBezTo>
                  <a:cubicBezTo>
                    <a:pt x="4309364" y="374491"/>
                    <a:pt x="4292664" y="363506"/>
                    <a:pt x="4266819" y="349758"/>
                  </a:cubicBezTo>
                  <a:lnTo>
                    <a:pt x="4220337" y="324612"/>
                  </a:lnTo>
                  <a:cubicBezTo>
                    <a:pt x="4198716" y="313531"/>
                    <a:pt x="4181571" y="298545"/>
                    <a:pt x="4168902" y="279654"/>
                  </a:cubicBezTo>
                  <a:cubicBezTo>
                    <a:pt x="4156234" y="260763"/>
                    <a:pt x="4149757" y="235871"/>
                    <a:pt x="4149471" y="204978"/>
                  </a:cubicBezTo>
                  <a:lnTo>
                    <a:pt x="4149471" y="150876"/>
                  </a:lnTo>
                  <a:cubicBezTo>
                    <a:pt x="4149138" y="106252"/>
                    <a:pt x="4160282" y="70152"/>
                    <a:pt x="4182904" y="42577"/>
                  </a:cubicBezTo>
                  <a:cubicBezTo>
                    <a:pt x="4205526" y="15002"/>
                    <a:pt x="4241626" y="810"/>
                    <a:pt x="4291203" y="0"/>
                  </a:cubicBezTo>
                  <a:close/>
                  <a:moveTo>
                    <a:pt x="3653028" y="0"/>
                  </a:moveTo>
                  <a:cubicBezTo>
                    <a:pt x="3702606" y="810"/>
                    <a:pt x="3738706" y="15002"/>
                    <a:pt x="3761328" y="42577"/>
                  </a:cubicBezTo>
                  <a:cubicBezTo>
                    <a:pt x="3783950" y="70152"/>
                    <a:pt x="3795094" y="106252"/>
                    <a:pt x="3794760" y="150876"/>
                  </a:cubicBezTo>
                  <a:lnTo>
                    <a:pt x="3794760" y="203454"/>
                  </a:lnTo>
                  <a:lnTo>
                    <a:pt x="3774186" y="203454"/>
                  </a:lnTo>
                  <a:lnTo>
                    <a:pt x="3774186" y="151638"/>
                  </a:lnTo>
                  <a:cubicBezTo>
                    <a:pt x="3774472" y="113141"/>
                    <a:pt x="3764947" y="81741"/>
                    <a:pt x="3745611" y="57436"/>
                  </a:cubicBezTo>
                  <a:cubicBezTo>
                    <a:pt x="3726275" y="33131"/>
                    <a:pt x="3695415" y="20590"/>
                    <a:pt x="3653028" y="19812"/>
                  </a:cubicBezTo>
                  <a:cubicBezTo>
                    <a:pt x="3610642" y="20590"/>
                    <a:pt x="3579781" y="33131"/>
                    <a:pt x="3560445" y="57436"/>
                  </a:cubicBezTo>
                  <a:cubicBezTo>
                    <a:pt x="3541110" y="81741"/>
                    <a:pt x="3531584" y="113141"/>
                    <a:pt x="3531871" y="151638"/>
                  </a:cubicBezTo>
                  <a:lnTo>
                    <a:pt x="3531871" y="200406"/>
                  </a:lnTo>
                  <a:cubicBezTo>
                    <a:pt x="3531887" y="228140"/>
                    <a:pt x="3537379" y="250396"/>
                    <a:pt x="3548348" y="267176"/>
                  </a:cubicBezTo>
                  <a:cubicBezTo>
                    <a:pt x="3559319" y="283956"/>
                    <a:pt x="3575669" y="298022"/>
                    <a:pt x="3597402" y="309372"/>
                  </a:cubicBezTo>
                  <a:lnTo>
                    <a:pt x="3643884" y="334518"/>
                  </a:lnTo>
                  <a:cubicBezTo>
                    <a:pt x="3669618" y="347917"/>
                    <a:pt x="3687112" y="359601"/>
                    <a:pt x="3696368" y="369570"/>
                  </a:cubicBezTo>
                  <a:cubicBezTo>
                    <a:pt x="3705622" y="379540"/>
                    <a:pt x="3709972" y="391986"/>
                    <a:pt x="3709416" y="406908"/>
                  </a:cubicBezTo>
                  <a:lnTo>
                    <a:pt x="3709416" y="416814"/>
                  </a:lnTo>
                  <a:cubicBezTo>
                    <a:pt x="3709750" y="438230"/>
                    <a:pt x="3705654" y="455787"/>
                    <a:pt x="3697129" y="469487"/>
                  </a:cubicBezTo>
                  <a:cubicBezTo>
                    <a:pt x="3688604" y="483188"/>
                    <a:pt x="3673650" y="490268"/>
                    <a:pt x="3652267" y="490728"/>
                  </a:cubicBezTo>
                  <a:cubicBezTo>
                    <a:pt x="3630486" y="490268"/>
                    <a:pt x="3615182" y="483188"/>
                    <a:pt x="3606356" y="469487"/>
                  </a:cubicBezTo>
                  <a:cubicBezTo>
                    <a:pt x="3597529" y="455787"/>
                    <a:pt x="3593275" y="438230"/>
                    <a:pt x="3593592" y="416814"/>
                  </a:cubicBezTo>
                  <a:lnTo>
                    <a:pt x="3593592" y="414528"/>
                  </a:lnTo>
                  <a:lnTo>
                    <a:pt x="3614166" y="414528"/>
                  </a:lnTo>
                  <a:lnTo>
                    <a:pt x="3614166" y="416052"/>
                  </a:lnTo>
                  <a:cubicBezTo>
                    <a:pt x="3613849" y="432007"/>
                    <a:pt x="3616389" y="445056"/>
                    <a:pt x="3621786" y="455200"/>
                  </a:cubicBezTo>
                  <a:cubicBezTo>
                    <a:pt x="3627184" y="465344"/>
                    <a:pt x="3637344" y="470583"/>
                    <a:pt x="3652267" y="470916"/>
                  </a:cubicBezTo>
                  <a:cubicBezTo>
                    <a:pt x="3666459" y="470583"/>
                    <a:pt x="3676174" y="465344"/>
                    <a:pt x="3681413" y="455200"/>
                  </a:cubicBezTo>
                  <a:cubicBezTo>
                    <a:pt x="3686652" y="445056"/>
                    <a:pt x="3689128" y="432007"/>
                    <a:pt x="3688842" y="416052"/>
                  </a:cubicBezTo>
                  <a:lnTo>
                    <a:pt x="3688842" y="412242"/>
                  </a:lnTo>
                  <a:cubicBezTo>
                    <a:pt x="3689668" y="400780"/>
                    <a:pt x="3686302" y="390938"/>
                    <a:pt x="3678746" y="382715"/>
                  </a:cubicBezTo>
                  <a:cubicBezTo>
                    <a:pt x="3671189" y="374491"/>
                    <a:pt x="3654489" y="363506"/>
                    <a:pt x="3628645" y="349758"/>
                  </a:cubicBezTo>
                  <a:lnTo>
                    <a:pt x="3582163" y="324612"/>
                  </a:lnTo>
                  <a:cubicBezTo>
                    <a:pt x="3560541" y="313531"/>
                    <a:pt x="3543396" y="298545"/>
                    <a:pt x="3530727" y="279654"/>
                  </a:cubicBezTo>
                  <a:cubicBezTo>
                    <a:pt x="3518059" y="260763"/>
                    <a:pt x="3511582" y="235871"/>
                    <a:pt x="3511297" y="204978"/>
                  </a:cubicBezTo>
                  <a:lnTo>
                    <a:pt x="3511297" y="150876"/>
                  </a:lnTo>
                  <a:cubicBezTo>
                    <a:pt x="3510963" y="106252"/>
                    <a:pt x="3522107" y="70152"/>
                    <a:pt x="3544729" y="42577"/>
                  </a:cubicBezTo>
                  <a:cubicBezTo>
                    <a:pt x="3567351" y="15002"/>
                    <a:pt x="3603451" y="810"/>
                    <a:pt x="3653028" y="0"/>
                  </a:cubicBezTo>
                  <a:close/>
                  <a:moveTo>
                    <a:pt x="3246120" y="0"/>
                  </a:moveTo>
                  <a:cubicBezTo>
                    <a:pt x="3296063" y="810"/>
                    <a:pt x="3332386" y="15002"/>
                    <a:pt x="3355087" y="42577"/>
                  </a:cubicBezTo>
                  <a:cubicBezTo>
                    <a:pt x="3377787" y="70152"/>
                    <a:pt x="3388964" y="106252"/>
                    <a:pt x="3388615" y="150876"/>
                  </a:cubicBezTo>
                  <a:lnTo>
                    <a:pt x="3388615" y="561594"/>
                  </a:lnTo>
                  <a:lnTo>
                    <a:pt x="3368040" y="561594"/>
                  </a:lnTo>
                  <a:lnTo>
                    <a:pt x="3368040" y="151638"/>
                  </a:lnTo>
                  <a:cubicBezTo>
                    <a:pt x="3368343" y="113141"/>
                    <a:pt x="3358785" y="81741"/>
                    <a:pt x="3339370" y="57436"/>
                  </a:cubicBezTo>
                  <a:cubicBezTo>
                    <a:pt x="3319955" y="33131"/>
                    <a:pt x="3288872" y="20590"/>
                    <a:pt x="3246120" y="19812"/>
                  </a:cubicBezTo>
                  <a:cubicBezTo>
                    <a:pt x="3203369" y="20590"/>
                    <a:pt x="3172286" y="33131"/>
                    <a:pt x="3152871" y="57436"/>
                  </a:cubicBezTo>
                  <a:cubicBezTo>
                    <a:pt x="3133456" y="81741"/>
                    <a:pt x="3123899" y="113141"/>
                    <a:pt x="3124200" y="151638"/>
                  </a:cubicBezTo>
                  <a:lnTo>
                    <a:pt x="3124200" y="561594"/>
                  </a:lnTo>
                  <a:lnTo>
                    <a:pt x="3103626" y="561594"/>
                  </a:lnTo>
                  <a:lnTo>
                    <a:pt x="3103626" y="150876"/>
                  </a:lnTo>
                  <a:cubicBezTo>
                    <a:pt x="3103277" y="106252"/>
                    <a:pt x="3114453" y="70152"/>
                    <a:pt x="3137154" y="42577"/>
                  </a:cubicBezTo>
                  <a:cubicBezTo>
                    <a:pt x="3159856" y="15002"/>
                    <a:pt x="3196178" y="810"/>
                    <a:pt x="3246120" y="0"/>
                  </a:cubicBezTo>
                  <a:close/>
                  <a:moveTo>
                    <a:pt x="2899410" y="0"/>
                  </a:moveTo>
                  <a:cubicBezTo>
                    <a:pt x="2949353" y="810"/>
                    <a:pt x="2985675" y="15002"/>
                    <a:pt x="3008376" y="42577"/>
                  </a:cubicBezTo>
                  <a:cubicBezTo>
                    <a:pt x="3031077" y="70152"/>
                    <a:pt x="3042254" y="106252"/>
                    <a:pt x="3041904" y="150876"/>
                  </a:cubicBezTo>
                  <a:lnTo>
                    <a:pt x="3041904" y="422148"/>
                  </a:lnTo>
                  <a:cubicBezTo>
                    <a:pt x="3042254" y="466773"/>
                    <a:pt x="3031077" y="502873"/>
                    <a:pt x="3008376" y="530447"/>
                  </a:cubicBezTo>
                  <a:cubicBezTo>
                    <a:pt x="2985675" y="558022"/>
                    <a:pt x="2949353" y="572215"/>
                    <a:pt x="2899410" y="573024"/>
                  </a:cubicBezTo>
                  <a:cubicBezTo>
                    <a:pt x="2849467" y="572215"/>
                    <a:pt x="2813146" y="558022"/>
                    <a:pt x="2790444" y="530447"/>
                  </a:cubicBezTo>
                  <a:cubicBezTo>
                    <a:pt x="2767743" y="502873"/>
                    <a:pt x="2756567" y="466773"/>
                    <a:pt x="2756916" y="422148"/>
                  </a:cubicBezTo>
                  <a:lnTo>
                    <a:pt x="2756916" y="150876"/>
                  </a:lnTo>
                  <a:cubicBezTo>
                    <a:pt x="2756567" y="106252"/>
                    <a:pt x="2767743" y="70152"/>
                    <a:pt x="2790444" y="42577"/>
                  </a:cubicBezTo>
                  <a:cubicBezTo>
                    <a:pt x="2813146" y="15002"/>
                    <a:pt x="2849467" y="810"/>
                    <a:pt x="2899410" y="0"/>
                  </a:cubicBezTo>
                  <a:close/>
                  <a:moveTo>
                    <a:pt x="643128" y="0"/>
                  </a:moveTo>
                  <a:cubicBezTo>
                    <a:pt x="692706" y="810"/>
                    <a:pt x="728806" y="15002"/>
                    <a:pt x="751428" y="42577"/>
                  </a:cubicBezTo>
                  <a:cubicBezTo>
                    <a:pt x="774049" y="70152"/>
                    <a:pt x="785194" y="106252"/>
                    <a:pt x="784860" y="150876"/>
                  </a:cubicBezTo>
                  <a:lnTo>
                    <a:pt x="784860" y="203454"/>
                  </a:lnTo>
                  <a:lnTo>
                    <a:pt x="764286" y="203454"/>
                  </a:lnTo>
                  <a:lnTo>
                    <a:pt x="764286" y="151638"/>
                  </a:lnTo>
                  <a:cubicBezTo>
                    <a:pt x="764572" y="113141"/>
                    <a:pt x="755047" y="81741"/>
                    <a:pt x="735711" y="57436"/>
                  </a:cubicBezTo>
                  <a:cubicBezTo>
                    <a:pt x="716375" y="33131"/>
                    <a:pt x="685515" y="20590"/>
                    <a:pt x="643128" y="19812"/>
                  </a:cubicBezTo>
                  <a:cubicBezTo>
                    <a:pt x="600742" y="20590"/>
                    <a:pt x="569881" y="33131"/>
                    <a:pt x="550545" y="57436"/>
                  </a:cubicBezTo>
                  <a:cubicBezTo>
                    <a:pt x="531210" y="81741"/>
                    <a:pt x="521685" y="113141"/>
                    <a:pt x="521970" y="151638"/>
                  </a:cubicBezTo>
                  <a:lnTo>
                    <a:pt x="521970" y="200406"/>
                  </a:lnTo>
                  <a:cubicBezTo>
                    <a:pt x="521986" y="228140"/>
                    <a:pt x="527479" y="250396"/>
                    <a:pt x="538449" y="267176"/>
                  </a:cubicBezTo>
                  <a:cubicBezTo>
                    <a:pt x="549418" y="283956"/>
                    <a:pt x="565769" y="298022"/>
                    <a:pt x="587502" y="309372"/>
                  </a:cubicBezTo>
                  <a:lnTo>
                    <a:pt x="633984" y="334518"/>
                  </a:lnTo>
                  <a:cubicBezTo>
                    <a:pt x="659718" y="347917"/>
                    <a:pt x="677212" y="359601"/>
                    <a:pt x="686467" y="369570"/>
                  </a:cubicBezTo>
                  <a:cubicBezTo>
                    <a:pt x="695722" y="379540"/>
                    <a:pt x="700072" y="391986"/>
                    <a:pt x="699516" y="406908"/>
                  </a:cubicBezTo>
                  <a:lnTo>
                    <a:pt x="699516" y="416814"/>
                  </a:lnTo>
                  <a:cubicBezTo>
                    <a:pt x="699850" y="438230"/>
                    <a:pt x="695754" y="455787"/>
                    <a:pt x="687229" y="469487"/>
                  </a:cubicBezTo>
                  <a:cubicBezTo>
                    <a:pt x="678704" y="483188"/>
                    <a:pt x="663750" y="490268"/>
                    <a:pt x="642366" y="490728"/>
                  </a:cubicBezTo>
                  <a:cubicBezTo>
                    <a:pt x="620586" y="490268"/>
                    <a:pt x="605282" y="483188"/>
                    <a:pt x="596456" y="469487"/>
                  </a:cubicBezTo>
                  <a:cubicBezTo>
                    <a:pt x="587629" y="455787"/>
                    <a:pt x="583375" y="438230"/>
                    <a:pt x="583692" y="416814"/>
                  </a:cubicBezTo>
                  <a:lnTo>
                    <a:pt x="583692" y="414528"/>
                  </a:lnTo>
                  <a:lnTo>
                    <a:pt x="604266" y="414528"/>
                  </a:lnTo>
                  <a:lnTo>
                    <a:pt x="604266" y="416052"/>
                  </a:lnTo>
                  <a:cubicBezTo>
                    <a:pt x="603949" y="432007"/>
                    <a:pt x="606489" y="445056"/>
                    <a:pt x="611886" y="455200"/>
                  </a:cubicBezTo>
                  <a:cubicBezTo>
                    <a:pt x="617284" y="465344"/>
                    <a:pt x="627444" y="470583"/>
                    <a:pt x="642366" y="470916"/>
                  </a:cubicBezTo>
                  <a:cubicBezTo>
                    <a:pt x="656559" y="470583"/>
                    <a:pt x="666274" y="465344"/>
                    <a:pt x="671513" y="455200"/>
                  </a:cubicBezTo>
                  <a:cubicBezTo>
                    <a:pt x="676752" y="445056"/>
                    <a:pt x="679228" y="432007"/>
                    <a:pt x="678942" y="416052"/>
                  </a:cubicBezTo>
                  <a:lnTo>
                    <a:pt x="678942" y="412242"/>
                  </a:lnTo>
                  <a:cubicBezTo>
                    <a:pt x="679768" y="400780"/>
                    <a:pt x="676402" y="390938"/>
                    <a:pt x="668846" y="382715"/>
                  </a:cubicBezTo>
                  <a:cubicBezTo>
                    <a:pt x="661289" y="374491"/>
                    <a:pt x="644589" y="363506"/>
                    <a:pt x="618744" y="349758"/>
                  </a:cubicBezTo>
                  <a:lnTo>
                    <a:pt x="572262" y="324612"/>
                  </a:lnTo>
                  <a:cubicBezTo>
                    <a:pt x="550641" y="313531"/>
                    <a:pt x="533496" y="298545"/>
                    <a:pt x="520827" y="279654"/>
                  </a:cubicBezTo>
                  <a:cubicBezTo>
                    <a:pt x="508159" y="260763"/>
                    <a:pt x="501682" y="235871"/>
                    <a:pt x="501396" y="204978"/>
                  </a:cubicBezTo>
                  <a:lnTo>
                    <a:pt x="501396" y="150876"/>
                  </a:lnTo>
                  <a:cubicBezTo>
                    <a:pt x="501063" y="106252"/>
                    <a:pt x="512207" y="70152"/>
                    <a:pt x="534829" y="42577"/>
                  </a:cubicBezTo>
                  <a:cubicBezTo>
                    <a:pt x="557451" y="15002"/>
                    <a:pt x="593551" y="810"/>
                    <a:pt x="6431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cxnSp>
        <p:nvCxnSpPr>
          <p:cNvPr id="13" name="Straight Connector 12">
            <a:extLst>
              <a:ext uri="{FF2B5EF4-FFF2-40B4-BE49-F238E27FC236}">
                <a16:creationId xmlns:a16="http://schemas.microsoft.com/office/drawing/2014/main" id="{2A384DB0-40F2-2AFB-249D-FC3A848A0BCA}"/>
              </a:ext>
            </a:extLst>
          </p:cNvPr>
          <p:cNvCxnSpPr/>
          <p:nvPr userDrawn="1"/>
        </p:nvCxnSpPr>
        <p:spPr>
          <a:xfrm>
            <a:off x="10110528" y="668694"/>
            <a:ext cx="0" cy="432816"/>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6" name="Picture 15" descr="Logo, company name&#10;&#10;Description automatically generated">
            <a:extLst>
              <a:ext uri="{FF2B5EF4-FFF2-40B4-BE49-F238E27FC236}">
                <a16:creationId xmlns:a16="http://schemas.microsoft.com/office/drawing/2014/main" id="{62E3C863-85F2-5540-6D8E-D1E81ACEF5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1127" y="598306"/>
            <a:ext cx="1208401" cy="589699"/>
          </a:xfrm>
          <a:prstGeom prst="rect">
            <a:avLst/>
          </a:prstGeom>
        </p:spPr>
      </p:pic>
    </p:spTree>
    <p:extLst>
      <p:ext uri="{BB962C8B-B14F-4D97-AF65-F5344CB8AC3E}">
        <p14:creationId xmlns:p14="http://schemas.microsoft.com/office/powerpoint/2010/main" val="1627368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AAA28"/>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8161EC-016B-44C1-A697-A8AD87D00D72}" type="datetime1">
              <a:rPr lang="en-GB" smtClean="0"/>
              <a:t>21/04/2026</a:t>
            </a:fld>
            <a:endParaRPr lang="en-GB"/>
          </a:p>
        </p:txBody>
      </p:sp>
    </p:spTree>
    <p:extLst>
      <p:ext uri="{BB962C8B-B14F-4D97-AF65-F5344CB8AC3E}">
        <p14:creationId xmlns:p14="http://schemas.microsoft.com/office/powerpoint/2010/main" val="88745634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25198A-92B2-4081-8631-63F12C05575B}" type="datetime1">
              <a:rPr lang="en-GB" smtClean="0"/>
              <a:t>21/04/2026</a:t>
            </a:fld>
            <a:endParaRPr lang="en-GB"/>
          </a:p>
        </p:txBody>
      </p:sp>
    </p:spTree>
    <p:extLst>
      <p:ext uri="{BB962C8B-B14F-4D97-AF65-F5344CB8AC3E}">
        <p14:creationId xmlns:p14="http://schemas.microsoft.com/office/powerpoint/2010/main" val="202116942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650B67-19D0-4FFC-ACEB-72A1371262E3}" type="datetime1">
              <a:rPr lang="en-GB" smtClean="0"/>
              <a:t>21/04/2026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281119726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99" cy="5669280"/>
          </a:xfrm>
          <a:prstGeom prst="rect">
            <a:avLst/>
          </a:prstGeom>
        </p:spPr>
      </p:pic>
      <p:sp>
        <p:nvSpPr>
          <p:cNvPr id="6" name="Flowchart: Manual Input 5"/>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Date Placeholder 2"/>
          <p:cNvSpPr>
            <a:spLocks noGrp="1"/>
          </p:cNvSpPr>
          <p:nvPr>
            <p:ph type="dt" sz="half" idx="10"/>
          </p:nvPr>
        </p:nvSpPr>
        <p:spPr>
          <a:xfrm>
            <a:off x="838200" y="6356350"/>
            <a:ext cx="2743200" cy="365125"/>
          </a:xfrm>
        </p:spPr>
        <p:txBody>
          <a:bodyPr/>
          <a:lstStyle/>
          <a:p>
            <a:fld id="{03F45251-27BC-4D19-B422-23B69178BCF8}" type="datetime1">
              <a:rPr lang="en-GB" smtClean="0"/>
              <a:t>21/04/2026</a:t>
            </a:fld>
            <a:endParaRPr lang="en-GB"/>
          </a:p>
        </p:txBody>
      </p:sp>
      <p:sp>
        <p:nvSpPr>
          <p:cNvPr id="11"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2"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7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18355548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5703213"/>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4830D6-FBC0-42A9-B874-E2E30B71D598}" type="datetime1">
              <a:rPr lang="en-GB" smtClean="0"/>
              <a:t>21/04/2026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90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577741083"/>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2" name="Flowchart: Manual Input 11"/>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Date Placeholder 2"/>
          <p:cNvSpPr>
            <a:spLocks noGrp="1"/>
          </p:cNvSpPr>
          <p:nvPr>
            <p:ph type="dt" sz="half" idx="10"/>
          </p:nvPr>
        </p:nvSpPr>
        <p:spPr/>
        <p:txBody>
          <a:bodyPr/>
          <a:lstStyle/>
          <a:p>
            <a:fld id="{2D4BE6D2-4465-4ADD-81D3-0EC78A883714}"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8" name="Flowchart: Manual Input 7"/>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 name="Picture 6"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1" name="Rectangle 10"/>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 name="Picture 1"/>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25562032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759D08-A694-451B-B3A6-8185317A3D84}"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7934"/>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110165"/>
            <a:ext cx="12192000" cy="5812942"/>
          </a:xfrm>
          <a:prstGeom prst="rect">
            <a:avLst/>
          </a:prstGeom>
          <a:gradFill flip="none" rotWithShape="1">
            <a:gsLst>
              <a:gs pos="100000">
                <a:schemeClr val="bg1">
                  <a:alpha val="81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8" name="Picture 17"/>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30326445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60D0C6-2A2D-4483-B8D4-74EFCD8CDA84}"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72288"/>
          </a:xfrm>
          <a:prstGeom prst="rect">
            <a:avLst/>
          </a:prstGeom>
        </p:spPr>
      </p:pic>
      <p:sp>
        <p:nvSpPr>
          <p:cNvPr id="7"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8" name="Flowchart: Manual Input 7"/>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10"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1" name="Flowchart: Manual Input 10"/>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2" name="Picture 11"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25757"/>
            <a:ext cx="12192000" cy="5812942"/>
          </a:xfrm>
          <a:prstGeom prst="rect">
            <a:avLst/>
          </a:prstGeom>
          <a:gradFill flip="none" rotWithShape="1">
            <a:gsLst>
              <a:gs pos="100000">
                <a:schemeClr val="bg1">
                  <a:alpha val="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p:cNvPicPr>
            <a:picLocks noChangeAspect="1"/>
          </p:cNvPicPr>
          <p:nvPr userDrawn="1"/>
        </p:nvPicPr>
        <p:blipFill>
          <a:blip r:embed="rId4"/>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82561853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6871A-45DC-42E1-8DEC-4E7F48A785BC}" type="datetime1">
              <a:rPr lang="en-GB" smtClean="0"/>
              <a:t>21/04/2026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81316"/>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21/04/2026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pic>
        <p:nvPicPr>
          <p:cNvPr id="17" name="Picture 16"/>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78630287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CC52F9-00F0-41C1-8818-408E02D311B1}" type="datetime1">
              <a:rPr lang="en-GB" smtClean="0"/>
              <a:t>21/04/2026</a:t>
            </a:fld>
            <a:endParaRPr lang="en-GB"/>
          </a:p>
        </p:txBody>
      </p:sp>
      <p:pic>
        <p:nvPicPr>
          <p:cNvPr id="8" name="Picture 7" descr="R:\fisher profile backup Oct 2013\Desktop\Brand\New UKPN Logo with Electricity strap\New UKPN Logo with Electricity strap\New-logo-with-str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9249562" y="6454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B662828-1293-4D58-81EA-4411CA96500E}" type="slidenum">
              <a:rPr lang="en-GB" smtClean="0"/>
              <a:pPr>
                <a:defRPr/>
              </a:pPr>
              <a:t>‹#›</a:t>
            </a:fld>
            <a:endParaRPr lang="en-GB"/>
          </a:p>
        </p:txBody>
      </p:sp>
    </p:spTree>
    <p:extLst>
      <p:ext uri="{BB962C8B-B14F-4D97-AF65-F5344CB8AC3E}">
        <p14:creationId xmlns:p14="http://schemas.microsoft.com/office/powerpoint/2010/main" val="19212884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A white and orange background&#10;&#10;Description automatically generated">
            <a:extLst>
              <a:ext uri="{FF2B5EF4-FFF2-40B4-BE49-F238E27FC236}">
                <a16:creationId xmlns:a16="http://schemas.microsoft.com/office/drawing/2014/main" id="{51933B4B-5BC6-1EB2-90D3-B79A38A017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094"/>
          <a:stretch/>
        </p:blipFill>
        <p:spPr>
          <a:xfrm>
            <a:off x="0" y="0"/>
            <a:ext cx="12192000" cy="6858000"/>
          </a:xfrm>
          <a:prstGeom prst="rect">
            <a:avLst/>
          </a:prstGeom>
        </p:spPr>
      </p:pic>
      <p:sp>
        <p:nvSpPr>
          <p:cNvPr id="2" name="Title 1">
            <a:extLst>
              <a:ext uri="{FF2B5EF4-FFF2-40B4-BE49-F238E27FC236}">
                <a16:creationId xmlns:a16="http://schemas.microsoft.com/office/drawing/2014/main" id="{24167F34-B6BF-7B30-8035-E7A6C86D1D5A}"/>
              </a:ext>
            </a:extLst>
          </p:cNvPr>
          <p:cNvSpPr>
            <a:spLocks noGrp="1"/>
          </p:cNvSpPr>
          <p:nvPr>
            <p:ph type="title"/>
          </p:nvPr>
        </p:nvSpPr>
        <p:spPr/>
        <p:txBody>
          <a:bodyPr/>
          <a:lstStyle>
            <a:lvl1pPr>
              <a:defRPr b="1" i="0">
                <a:solidFill>
                  <a:srgbClr val="27187E"/>
                </a:solidFill>
                <a:latin typeface="Apertura Rg" pitchFamily="2"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CB5859-99D8-19F0-9EE8-4DA2A04AF267}"/>
              </a:ext>
            </a:extLst>
          </p:cNvPr>
          <p:cNvSpPr>
            <a:spLocks noGrp="1"/>
          </p:cNvSpPr>
          <p:nvPr>
            <p:ph idx="1"/>
          </p:nvPr>
        </p:nvSpPr>
        <p:spPr/>
        <p:txBody>
          <a:bodyPr/>
          <a:lstStyle>
            <a:lvl1pPr>
              <a:defRPr b="0" i="0">
                <a:solidFill>
                  <a:srgbClr val="464A5E"/>
                </a:solidFill>
                <a:latin typeface="Apertura Rg" pitchFamily="2" charset="77"/>
              </a:defRPr>
            </a:lvl1pPr>
            <a:lvl2pPr>
              <a:defRPr b="0" i="0">
                <a:solidFill>
                  <a:srgbClr val="464A5E"/>
                </a:solidFill>
                <a:latin typeface="Apertura Rg" pitchFamily="2" charset="77"/>
              </a:defRPr>
            </a:lvl2pPr>
            <a:lvl3pPr>
              <a:defRPr b="0" i="0">
                <a:solidFill>
                  <a:srgbClr val="464A5E"/>
                </a:solidFill>
                <a:latin typeface="Apertura Rg" pitchFamily="2" charset="77"/>
              </a:defRPr>
            </a:lvl3pPr>
            <a:lvl4pPr>
              <a:defRPr b="0" i="0">
                <a:solidFill>
                  <a:srgbClr val="464A5E"/>
                </a:solidFill>
                <a:latin typeface="Apertura Rg" pitchFamily="2" charset="77"/>
              </a:defRPr>
            </a:lvl4pPr>
            <a:lvl5pPr>
              <a:defRPr b="0" i="0">
                <a:solidFill>
                  <a:srgbClr val="464A5E"/>
                </a:solidFill>
                <a:latin typeface="Apertura Rg"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E871AB-434F-B73B-4E0F-ECB593A1B4DD}"/>
              </a:ext>
            </a:extLst>
          </p:cNvPr>
          <p:cNvSpPr>
            <a:spLocks noGrp="1"/>
          </p:cNvSpPr>
          <p:nvPr>
            <p:ph type="dt" sz="half" idx="10"/>
          </p:nvPr>
        </p:nvSpPr>
        <p:spPr/>
        <p:txBody>
          <a:bodyPr/>
          <a:lstStyle>
            <a:lvl1pPr>
              <a:defRPr>
                <a:solidFill>
                  <a:srgbClr val="27187E"/>
                </a:solidFill>
              </a:defRPr>
            </a:lvl1pPr>
          </a:lstStyle>
          <a:p>
            <a:endParaRPr lang="en-GB"/>
          </a:p>
        </p:txBody>
      </p:sp>
      <p:sp>
        <p:nvSpPr>
          <p:cNvPr id="5" name="Footer Placeholder 4">
            <a:extLst>
              <a:ext uri="{FF2B5EF4-FFF2-40B4-BE49-F238E27FC236}">
                <a16:creationId xmlns:a16="http://schemas.microsoft.com/office/drawing/2014/main" id="{82ABF02B-8571-2F2F-7EB4-13251D9365CB}"/>
              </a:ext>
            </a:extLst>
          </p:cNvPr>
          <p:cNvSpPr>
            <a:spLocks noGrp="1"/>
          </p:cNvSpPr>
          <p:nvPr>
            <p:ph type="ftr" sz="quarter" idx="11"/>
          </p:nvPr>
        </p:nvSpPr>
        <p:spPr/>
        <p:txBody>
          <a:bodyPr/>
          <a:lstStyle>
            <a:lvl1pPr>
              <a:defRPr>
                <a:solidFill>
                  <a:srgbClr val="27187E"/>
                </a:solidFill>
              </a:defRPr>
            </a:lvl1pPr>
          </a:lstStyle>
          <a:p>
            <a:r>
              <a:rPr lang="en-GB"/>
              <a:t>1</a:t>
            </a:r>
          </a:p>
        </p:txBody>
      </p:sp>
      <p:sp>
        <p:nvSpPr>
          <p:cNvPr id="6" name="Slide Number Placeholder 5">
            <a:extLst>
              <a:ext uri="{FF2B5EF4-FFF2-40B4-BE49-F238E27FC236}">
                <a16:creationId xmlns:a16="http://schemas.microsoft.com/office/drawing/2014/main" id="{1046FA13-1705-73A9-D5A9-B47B9DE872D7}"/>
              </a:ext>
            </a:extLst>
          </p:cNvPr>
          <p:cNvSpPr>
            <a:spLocks noGrp="1"/>
          </p:cNvSpPr>
          <p:nvPr>
            <p:ph type="sldNum" sz="quarter" idx="12"/>
          </p:nvPr>
        </p:nvSpPr>
        <p:spPr/>
        <p:txBody>
          <a:bodyPr/>
          <a:lstStyle>
            <a:lvl1pPr>
              <a:defRPr>
                <a:solidFill>
                  <a:srgbClr val="27187E"/>
                </a:solidFill>
              </a:defRPr>
            </a:lvl1pPr>
          </a:lstStyle>
          <a:p>
            <a:fld id="{BCE3BFF8-4C76-4057-9758-4BBB0BC96D95}" type="slidenum">
              <a:rPr lang="en-GB" smtClean="0"/>
              <a:pPr/>
              <a:t>‹#›</a:t>
            </a:fld>
            <a:endParaRPr lang="en-GB"/>
          </a:p>
        </p:txBody>
      </p:sp>
      <p:grpSp>
        <p:nvGrpSpPr>
          <p:cNvPr id="15" name="Group 14">
            <a:extLst>
              <a:ext uri="{FF2B5EF4-FFF2-40B4-BE49-F238E27FC236}">
                <a16:creationId xmlns:a16="http://schemas.microsoft.com/office/drawing/2014/main" id="{53B36267-39A2-F9FD-AC05-A6CB97F3F6CA}"/>
              </a:ext>
            </a:extLst>
          </p:cNvPr>
          <p:cNvGrpSpPr/>
          <p:nvPr userDrawn="1"/>
        </p:nvGrpSpPr>
        <p:grpSpPr>
          <a:xfrm>
            <a:off x="8888613" y="364327"/>
            <a:ext cx="986679" cy="694782"/>
            <a:chOff x="8470641" y="525254"/>
            <a:chExt cx="1158551" cy="815808"/>
          </a:xfrm>
        </p:grpSpPr>
        <p:sp>
          <p:nvSpPr>
            <p:cNvPr id="17" name="Freeform: Shape 8">
              <a:extLst>
                <a:ext uri="{FF2B5EF4-FFF2-40B4-BE49-F238E27FC236}">
                  <a16:creationId xmlns:a16="http://schemas.microsoft.com/office/drawing/2014/main" id="{46AF726D-1CBA-4D09-373A-56F0E4159518}"/>
                </a:ext>
              </a:extLst>
            </p:cNvPr>
            <p:cNvSpPr/>
            <p:nvPr/>
          </p:nvSpPr>
          <p:spPr>
            <a:xfrm>
              <a:off x="8470641" y="525254"/>
              <a:ext cx="1158551" cy="688238"/>
            </a:xfrm>
            <a:custGeom>
              <a:avLst/>
              <a:gdLst/>
              <a:ahLst/>
              <a:cxnLst/>
              <a:rect l="l" t="t" r="r" b="b"/>
              <a:pathLst>
                <a:path w="3219371" h="1912468">
                  <a:moveTo>
                    <a:pt x="353501" y="378933"/>
                  </a:moveTo>
                  <a:lnTo>
                    <a:pt x="353501" y="1533535"/>
                  </a:lnTo>
                  <a:lnTo>
                    <a:pt x="531523" y="1533535"/>
                  </a:lnTo>
                  <a:cubicBezTo>
                    <a:pt x="551551" y="1533323"/>
                    <a:pt x="565539" y="1527389"/>
                    <a:pt x="573486" y="1515732"/>
                  </a:cubicBezTo>
                  <a:cubicBezTo>
                    <a:pt x="581433" y="1504076"/>
                    <a:pt x="585248" y="1487969"/>
                    <a:pt x="584930" y="1467412"/>
                  </a:cubicBezTo>
                  <a:lnTo>
                    <a:pt x="584930" y="445056"/>
                  </a:lnTo>
                  <a:cubicBezTo>
                    <a:pt x="585248" y="424499"/>
                    <a:pt x="581433" y="408392"/>
                    <a:pt x="573486" y="396736"/>
                  </a:cubicBezTo>
                  <a:cubicBezTo>
                    <a:pt x="565539" y="385079"/>
                    <a:pt x="551551" y="379145"/>
                    <a:pt x="531523" y="378933"/>
                  </a:cubicBezTo>
                  <a:close/>
                  <a:moveTo>
                    <a:pt x="2743771" y="340786"/>
                  </a:moveTo>
                  <a:cubicBezTo>
                    <a:pt x="2696405" y="341898"/>
                    <a:pt x="2663980" y="359383"/>
                    <a:pt x="2646495" y="393239"/>
                  </a:cubicBezTo>
                  <a:cubicBezTo>
                    <a:pt x="2629011" y="427095"/>
                    <a:pt x="2620746" y="470647"/>
                    <a:pt x="2621699" y="523894"/>
                  </a:cubicBezTo>
                  <a:lnTo>
                    <a:pt x="2621699" y="1388574"/>
                  </a:lnTo>
                  <a:cubicBezTo>
                    <a:pt x="2620746" y="1441821"/>
                    <a:pt x="2629011" y="1485373"/>
                    <a:pt x="2646495" y="1519229"/>
                  </a:cubicBezTo>
                  <a:cubicBezTo>
                    <a:pt x="2663980" y="1553085"/>
                    <a:pt x="2696405" y="1570570"/>
                    <a:pt x="2743771" y="1571682"/>
                  </a:cubicBezTo>
                  <a:cubicBezTo>
                    <a:pt x="2791138" y="1570570"/>
                    <a:pt x="2823564" y="1553085"/>
                    <a:pt x="2841048" y="1519229"/>
                  </a:cubicBezTo>
                  <a:cubicBezTo>
                    <a:pt x="2858532" y="1485373"/>
                    <a:pt x="2866798" y="1441821"/>
                    <a:pt x="2865844" y="1388574"/>
                  </a:cubicBezTo>
                  <a:lnTo>
                    <a:pt x="2865844" y="523894"/>
                  </a:lnTo>
                  <a:cubicBezTo>
                    <a:pt x="2866798" y="470647"/>
                    <a:pt x="2858532" y="427095"/>
                    <a:pt x="2841048" y="393239"/>
                  </a:cubicBezTo>
                  <a:cubicBezTo>
                    <a:pt x="2823564" y="359383"/>
                    <a:pt x="2791138" y="341898"/>
                    <a:pt x="2743771" y="340786"/>
                  </a:cubicBezTo>
                  <a:close/>
                  <a:moveTo>
                    <a:pt x="284836" y="312811"/>
                  </a:moveTo>
                  <a:lnTo>
                    <a:pt x="541696" y="312811"/>
                  </a:lnTo>
                  <a:cubicBezTo>
                    <a:pt x="578625" y="313288"/>
                    <a:pt x="606494" y="324414"/>
                    <a:pt x="625303" y="346190"/>
                  </a:cubicBezTo>
                  <a:cubicBezTo>
                    <a:pt x="644112" y="367966"/>
                    <a:pt x="653543" y="397530"/>
                    <a:pt x="653596" y="434883"/>
                  </a:cubicBezTo>
                  <a:lnTo>
                    <a:pt x="653596" y="1477585"/>
                  </a:lnTo>
                  <a:cubicBezTo>
                    <a:pt x="653543" y="1514938"/>
                    <a:pt x="644112" y="1544502"/>
                    <a:pt x="625303" y="1566278"/>
                  </a:cubicBezTo>
                  <a:cubicBezTo>
                    <a:pt x="606494" y="1588054"/>
                    <a:pt x="578625" y="1599180"/>
                    <a:pt x="541696" y="1599657"/>
                  </a:cubicBezTo>
                  <a:lnTo>
                    <a:pt x="284836" y="1599657"/>
                  </a:lnTo>
                  <a:close/>
                  <a:moveTo>
                    <a:pt x="2743771" y="274663"/>
                  </a:moveTo>
                  <a:cubicBezTo>
                    <a:pt x="2815139" y="276200"/>
                    <a:pt x="2865049" y="299830"/>
                    <a:pt x="2893501" y="345554"/>
                  </a:cubicBezTo>
                  <a:cubicBezTo>
                    <a:pt x="2921953" y="391278"/>
                    <a:pt x="2935622" y="449877"/>
                    <a:pt x="2934510" y="521351"/>
                  </a:cubicBezTo>
                  <a:lnTo>
                    <a:pt x="2934510" y="1391117"/>
                  </a:lnTo>
                  <a:cubicBezTo>
                    <a:pt x="2935622" y="1462591"/>
                    <a:pt x="2921953" y="1521190"/>
                    <a:pt x="2893501" y="1566914"/>
                  </a:cubicBezTo>
                  <a:cubicBezTo>
                    <a:pt x="2865049" y="1612638"/>
                    <a:pt x="2815139" y="1636268"/>
                    <a:pt x="2743771" y="1637805"/>
                  </a:cubicBezTo>
                  <a:cubicBezTo>
                    <a:pt x="2672404" y="1636268"/>
                    <a:pt x="2622494" y="1612638"/>
                    <a:pt x="2594042" y="1566914"/>
                  </a:cubicBezTo>
                  <a:cubicBezTo>
                    <a:pt x="2565590" y="1521190"/>
                    <a:pt x="2551921" y="1462591"/>
                    <a:pt x="2553033" y="1391117"/>
                  </a:cubicBezTo>
                  <a:lnTo>
                    <a:pt x="2553033" y="521351"/>
                  </a:lnTo>
                  <a:cubicBezTo>
                    <a:pt x="2551921" y="449877"/>
                    <a:pt x="2565590" y="391278"/>
                    <a:pt x="2594042" y="345554"/>
                  </a:cubicBezTo>
                  <a:cubicBezTo>
                    <a:pt x="2622494" y="299830"/>
                    <a:pt x="2672404" y="276200"/>
                    <a:pt x="2743771" y="274663"/>
                  </a:cubicBezTo>
                  <a:close/>
                  <a:moveTo>
                    <a:pt x="1601371" y="274663"/>
                  </a:moveTo>
                  <a:cubicBezTo>
                    <a:pt x="1672845" y="276200"/>
                    <a:pt x="1723179" y="299830"/>
                    <a:pt x="1752373" y="345554"/>
                  </a:cubicBezTo>
                  <a:cubicBezTo>
                    <a:pt x="1781566" y="391278"/>
                    <a:pt x="1795660" y="449877"/>
                    <a:pt x="1794653" y="521351"/>
                  </a:cubicBezTo>
                  <a:lnTo>
                    <a:pt x="1794653" y="679028"/>
                  </a:lnTo>
                  <a:lnTo>
                    <a:pt x="1725987" y="679028"/>
                  </a:lnTo>
                  <a:lnTo>
                    <a:pt x="1725987" y="523894"/>
                  </a:lnTo>
                  <a:cubicBezTo>
                    <a:pt x="1726994" y="470647"/>
                    <a:pt x="1718622" y="427095"/>
                    <a:pt x="1700873" y="393239"/>
                  </a:cubicBezTo>
                  <a:cubicBezTo>
                    <a:pt x="1683124" y="359383"/>
                    <a:pt x="1649957" y="341898"/>
                    <a:pt x="1601371" y="340786"/>
                  </a:cubicBezTo>
                  <a:cubicBezTo>
                    <a:pt x="1555224" y="341898"/>
                    <a:pt x="1523540" y="359383"/>
                    <a:pt x="1506320" y="393239"/>
                  </a:cubicBezTo>
                  <a:cubicBezTo>
                    <a:pt x="1489101" y="427095"/>
                    <a:pt x="1480942" y="470647"/>
                    <a:pt x="1481842" y="523894"/>
                  </a:cubicBezTo>
                  <a:lnTo>
                    <a:pt x="1481842" y="610362"/>
                  </a:lnTo>
                  <a:cubicBezTo>
                    <a:pt x="1478875" y="653225"/>
                    <a:pt x="1485445" y="690207"/>
                    <a:pt x="1501552" y="721308"/>
                  </a:cubicBezTo>
                  <a:cubicBezTo>
                    <a:pt x="1517659" y="752409"/>
                    <a:pt x="1561105" y="787484"/>
                    <a:pt x="1631890" y="826532"/>
                  </a:cubicBezTo>
                  <a:lnTo>
                    <a:pt x="1787023" y="910457"/>
                  </a:lnTo>
                  <a:cubicBezTo>
                    <a:pt x="1876882" y="955068"/>
                    <a:pt x="1947031" y="1003177"/>
                    <a:pt x="1997471" y="1054782"/>
                  </a:cubicBezTo>
                  <a:cubicBezTo>
                    <a:pt x="2047911" y="1106387"/>
                    <a:pt x="2073554" y="1183742"/>
                    <a:pt x="2074402" y="1286847"/>
                  </a:cubicBezTo>
                  <a:lnTo>
                    <a:pt x="2074402" y="1408919"/>
                  </a:lnTo>
                  <a:cubicBezTo>
                    <a:pt x="2075568" y="1557854"/>
                    <a:pt x="2038268" y="1678337"/>
                    <a:pt x="1962502" y="1770368"/>
                  </a:cubicBezTo>
                  <a:cubicBezTo>
                    <a:pt x="1886737" y="1862399"/>
                    <a:pt x="1765512" y="1909766"/>
                    <a:pt x="1598828" y="1912468"/>
                  </a:cubicBezTo>
                  <a:cubicBezTo>
                    <a:pt x="1432144" y="1909766"/>
                    <a:pt x="1310920" y="1862399"/>
                    <a:pt x="1235154" y="1770368"/>
                  </a:cubicBezTo>
                  <a:cubicBezTo>
                    <a:pt x="1159389" y="1678337"/>
                    <a:pt x="1122089" y="1557854"/>
                    <a:pt x="1123255" y="1408919"/>
                  </a:cubicBezTo>
                  <a:lnTo>
                    <a:pt x="1123255" y="1383487"/>
                  </a:lnTo>
                  <a:lnTo>
                    <a:pt x="1191920" y="1383487"/>
                  </a:lnTo>
                  <a:lnTo>
                    <a:pt x="1191920" y="1406376"/>
                  </a:lnTo>
                  <a:cubicBezTo>
                    <a:pt x="1190914" y="1534859"/>
                    <a:pt x="1222809" y="1639659"/>
                    <a:pt x="1287607" y="1720776"/>
                  </a:cubicBezTo>
                  <a:cubicBezTo>
                    <a:pt x="1352405" y="1801893"/>
                    <a:pt x="1456146" y="1843749"/>
                    <a:pt x="1598828" y="1846345"/>
                  </a:cubicBezTo>
                  <a:cubicBezTo>
                    <a:pt x="1741511" y="1843749"/>
                    <a:pt x="1845252" y="1801893"/>
                    <a:pt x="1910049" y="1720776"/>
                  </a:cubicBezTo>
                  <a:cubicBezTo>
                    <a:pt x="1974847" y="1639659"/>
                    <a:pt x="2006743" y="1534859"/>
                    <a:pt x="2005736" y="1406376"/>
                  </a:cubicBezTo>
                  <a:lnTo>
                    <a:pt x="2005736" y="1304649"/>
                  </a:lnTo>
                  <a:cubicBezTo>
                    <a:pt x="2006425" y="1214525"/>
                    <a:pt x="1985338" y="1146813"/>
                    <a:pt x="1942475" y="1101513"/>
                  </a:cubicBezTo>
                  <a:cubicBezTo>
                    <a:pt x="1899612" y="1056213"/>
                    <a:pt x="1830840" y="1009482"/>
                    <a:pt x="1736160" y="961320"/>
                  </a:cubicBezTo>
                  <a:lnTo>
                    <a:pt x="1581026" y="877396"/>
                  </a:lnTo>
                  <a:cubicBezTo>
                    <a:pt x="1509499" y="838347"/>
                    <a:pt x="1463086" y="800094"/>
                    <a:pt x="1441787" y="762635"/>
                  </a:cubicBezTo>
                  <a:cubicBezTo>
                    <a:pt x="1420488" y="725176"/>
                    <a:pt x="1410951" y="678657"/>
                    <a:pt x="1413177" y="623078"/>
                  </a:cubicBezTo>
                  <a:lnTo>
                    <a:pt x="1413177" y="521351"/>
                  </a:lnTo>
                  <a:cubicBezTo>
                    <a:pt x="1412117" y="449877"/>
                    <a:pt x="1425681" y="391278"/>
                    <a:pt x="1453867" y="345554"/>
                  </a:cubicBezTo>
                  <a:cubicBezTo>
                    <a:pt x="1482054" y="299830"/>
                    <a:pt x="1531222" y="276200"/>
                    <a:pt x="1601371" y="274663"/>
                  </a:cubicBezTo>
                  <a:close/>
                  <a:moveTo>
                    <a:pt x="216170" y="246688"/>
                  </a:moveTo>
                  <a:lnTo>
                    <a:pt x="216170" y="1665780"/>
                  </a:lnTo>
                  <a:lnTo>
                    <a:pt x="551869" y="1665780"/>
                  </a:lnTo>
                  <a:cubicBezTo>
                    <a:pt x="616826" y="1666627"/>
                    <a:pt x="661755" y="1653488"/>
                    <a:pt x="686657" y="1626361"/>
                  </a:cubicBezTo>
                  <a:cubicBezTo>
                    <a:pt x="711559" y="1599233"/>
                    <a:pt x="723427" y="1553032"/>
                    <a:pt x="722262" y="1487758"/>
                  </a:cubicBezTo>
                  <a:lnTo>
                    <a:pt x="722262" y="424710"/>
                  </a:lnTo>
                  <a:cubicBezTo>
                    <a:pt x="723427" y="359436"/>
                    <a:pt x="711559" y="313235"/>
                    <a:pt x="686657" y="286107"/>
                  </a:cubicBezTo>
                  <a:cubicBezTo>
                    <a:pt x="661755" y="258980"/>
                    <a:pt x="616826" y="245841"/>
                    <a:pt x="551869" y="246688"/>
                  </a:cubicBezTo>
                  <a:close/>
                  <a:moveTo>
                    <a:pt x="2743771" y="208541"/>
                  </a:moveTo>
                  <a:cubicBezTo>
                    <a:pt x="2649515" y="210024"/>
                    <a:pt x="2582439" y="238847"/>
                    <a:pt x="2542543" y="295008"/>
                  </a:cubicBezTo>
                  <a:cubicBezTo>
                    <a:pt x="2502647" y="351170"/>
                    <a:pt x="2483255" y="425770"/>
                    <a:pt x="2484368" y="518808"/>
                  </a:cubicBezTo>
                  <a:lnTo>
                    <a:pt x="2484368" y="1393660"/>
                  </a:lnTo>
                  <a:cubicBezTo>
                    <a:pt x="2483255" y="1486698"/>
                    <a:pt x="2502647" y="1561298"/>
                    <a:pt x="2542543" y="1617460"/>
                  </a:cubicBezTo>
                  <a:cubicBezTo>
                    <a:pt x="2582439" y="1673621"/>
                    <a:pt x="2649515" y="1702444"/>
                    <a:pt x="2743771" y="1703927"/>
                  </a:cubicBezTo>
                  <a:cubicBezTo>
                    <a:pt x="2838028" y="1702444"/>
                    <a:pt x="2905104" y="1673621"/>
                    <a:pt x="2945000" y="1617460"/>
                  </a:cubicBezTo>
                  <a:cubicBezTo>
                    <a:pt x="2984896" y="1561298"/>
                    <a:pt x="3004288" y="1486698"/>
                    <a:pt x="3003175" y="1393660"/>
                  </a:cubicBezTo>
                  <a:lnTo>
                    <a:pt x="3003175" y="518808"/>
                  </a:lnTo>
                  <a:cubicBezTo>
                    <a:pt x="3004288" y="425770"/>
                    <a:pt x="2984896" y="351170"/>
                    <a:pt x="2945000" y="295008"/>
                  </a:cubicBezTo>
                  <a:cubicBezTo>
                    <a:pt x="2905104" y="238847"/>
                    <a:pt x="2838028" y="210024"/>
                    <a:pt x="2743771" y="208541"/>
                  </a:cubicBezTo>
                  <a:close/>
                  <a:moveTo>
                    <a:pt x="137331" y="170393"/>
                  </a:moveTo>
                  <a:lnTo>
                    <a:pt x="562042" y="170393"/>
                  </a:lnTo>
                  <a:cubicBezTo>
                    <a:pt x="644324" y="170128"/>
                    <a:pt x="704830" y="189732"/>
                    <a:pt x="743561" y="229204"/>
                  </a:cubicBezTo>
                  <a:cubicBezTo>
                    <a:pt x="782291" y="268676"/>
                    <a:pt x="801471" y="329606"/>
                    <a:pt x="801100" y="411995"/>
                  </a:cubicBezTo>
                  <a:lnTo>
                    <a:pt x="801100" y="1500473"/>
                  </a:lnTo>
                  <a:cubicBezTo>
                    <a:pt x="801471" y="1582862"/>
                    <a:pt x="782291" y="1643792"/>
                    <a:pt x="743561" y="1683264"/>
                  </a:cubicBezTo>
                  <a:cubicBezTo>
                    <a:pt x="704830" y="1722736"/>
                    <a:pt x="644324" y="1742340"/>
                    <a:pt x="562042" y="1742075"/>
                  </a:cubicBezTo>
                  <a:lnTo>
                    <a:pt x="137331" y="1742075"/>
                  </a:lnTo>
                  <a:close/>
                  <a:moveTo>
                    <a:pt x="2743771" y="132245"/>
                  </a:moveTo>
                  <a:cubicBezTo>
                    <a:pt x="2864678" y="134630"/>
                    <a:pt x="2951570" y="171188"/>
                    <a:pt x="3004447" y="241920"/>
                  </a:cubicBezTo>
                  <a:cubicBezTo>
                    <a:pt x="3057324" y="312652"/>
                    <a:pt x="3083179" y="403252"/>
                    <a:pt x="3082014" y="513722"/>
                  </a:cubicBezTo>
                  <a:lnTo>
                    <a:pt x="3082014" y="1398746"/>
                  </a:lnTo>
                  <a:cubicBezTo>
                    <a:pt x="3083179" y="1509216"/>
                    <a:pt x="3057324" y="1599816"/>
                    <a:pt x="3004447" y="1670548"/>
                  </a:cubicBezTo>
                  <a:cubicBezTo>
                    <a:pt x="2951570" y="1741280"/>
                    <a:pt x="2864678" y="1777838"/>
                    <a:pt x="2743771" y="1780223"/>
                  </a:cubicBezTo>
                  <a:cubicBezTo>
                    <a:pt x="2622865" y="1777838"/>
                    <a:pt x="2535973" y="1741280"/>
                    <a:pt x="2483096" y="1670548"/>
                  </a:cubicBezTo>
                  <a:cubicBezTo>
                    <a:pt x="2430219" y="1599816"/>
                    <a:pt x="2404364" y="1509216"/>
                    <a:pt x="2405529" y="1398746"/>
                  </a:cubicBezTo>
                  <a:lnTo>
                    <a:pt x="2405529" y="513722"/>
                  </a:lnTo>
                  <a:cubicBezTo>
                    <a:pt x="2404364" y="403252"/>
                    <a:pt x="2430219" y="312652"/>
                    <a:pt x="2483096" y="241920"/>
                  </a:cubicBezTo>
                  <a:cubicBezTo>
                    <a:pt x="2535973" y="171188"/>
                    <a:pt x="2622865" y="134630"/>
                    <a:pt x="2743771" y="132245"/>
                  </a:cubicBezTo>
                  <a:close/>
                  <a:moveTo>
                    <a:pt x="1601371" y="132245"/>
                  </a:moveTo>
                  <a:cubicBezTo>
                    <a:pt x="1721060" y="134630"/>
                    <a:pt x="1807210" y="171188"/>
                    <a:pt x="1859822" y="241920"/>
                  </a:cubicBezTo>
                  <a:cubicBezTo>
                    <a:pt x="1912434" y="312652"/>
                    <a:pt x="1938183" y="403252"/>
                    <a:pt x="1937071" y="513722"/>
                  </a:cubicBezTo>
                  <a:lnTo>
                    <a:pt x="1937071" y="679028"/>
                  </a:lnTo>
                  <a:lnTo>
                    <a:pt x="1863319" y="679028"/>
                  </a:lnTo>
                  <a:lnTo>
                    <a:pt x="1863319" y="518808"/>
                  </a:lnTo>
                  <a:cubicBezTo>
                    <a:pt x="1864166" y="425770"/>
                    <a:pt x="1844033" y="351170"/>
                    <a:pt x="1802918" y="295008"/>
                  </a:cubicBezTo>
                  <a:cubicBezTo>
                    <a:pt x="1761804" y="238847"/>
                    <a:pt x="1694621" y="210024"/>
                    <a:pt x="1601371" y="208541"/>
                  </a:cubicBezTo>
                  <a:cubicBezTo>
                    <a:pt x="1508334" y="210024"/>
                    <a:pt x="1441999" y="238847"/>
                    <a:pt x="1402368" y="295008"/>
                  </a:cubicBezTo>
                  <a:cubicBezTo>
                    <a:pt x="1362737" y="351170"/>
                    <a:pt x="1343451" y="425770"/>
                    <a:pt x="1344511" y="518808"/>
                  </a:cubicBezTo>
                  <a:lnTo>
                    <a:pt x="1344511" y="638337"/>
                  </a:lnTo>
                  <a:cubicBezTo>
                    <a:pt x="1342603" y="705149"/>
                    <a:pt x="1354048" y="759721"/>
                    <a:pt x="1378844" y="802054"/>
                  </a:cubicBezTo>
                  <a:cubicBezTo>
                    <a:pt x="1403640" y="844387"/>
                    <a:pt x="1453232" y="885608"/>
                    <a:pt x="1527619" y="925716"/>
                  </a:cubicBezTo>
                  <a:lnTo>
                    <a:pt x="1682753" y="1009641"/>
                  </a:lnTo>
                  <a:cubicBezTo>
                    <a:pt x="1770122" y="1053563"/>
                    <a:pt x="1834443" y="1096691"/>
                    <a:pt x="1875717" y="1139025"/>
                  </a:cubicBezTo>
                  <a:cubicBezTo>
                    <a:pt x="1916990" y="1181358"/>
                    <a:pt x="1937441" y="1241652"/>
                    <a:pt x="1937071" y="1319908"/>
                  </a:cubicBezTo>
                  <a:lnTo>
                    <a:pt x="1937071" y="1398746"/>
                  </a:lnTo>
                  <a:cubicBezTo>
                    <a:pt x="1938236" y="1509216"/>
                    <a:pt x="1912381" y="1599816"/>
                    <a:pt x="1859504" y="1670548"/>
                  </a:cubicBezTo>
                  <a:cubicBezTo>
                    <a:pt x="1806627" y="1741280"/>
                    <a:pt x="1719735" y="1777838"/>
                    <a:pt x="1598828" y="1780223"/>
                  </a:cubicBezTo>
                  <a:cubicBezTo>
                    <a:pt x="1477922" y="1777838"/>
                    <a:pt x="1391030" y="1741280"/>
                    <a:pt x="1338153" y="1670548"/>
                  </a:cubicBezTo>
                  <a:cubicBezTo>
                    <a:pt x="1285276" y="1599816"/>
                    <a:pt x="1259420" y="1509216"/>
                    <a:pt x="1260586" y="1398746"/>
                  </a:cubicBezTo>
                  <a:lnTo>
                    <a:pt x="1260586" y="1383487"/>
                  </a:lnTo>
                  <a:lnTo>
                    <a:pt x="1334338" y="1383487"/>
                  </a:lnTo>
                  <a:lnTo>
                    <a:pt x="1334338" y="1393660"/>
                  </a:lnTo>
                  <a:cubicBezTo>
                    <a:pt x="1333438" y="1486698"/>
                    <a:pt x="1353677" y="1561298"/>
                    <a:pt x="1395056" y="1617460"/>
                  </a:cubicBezTo>
                  <a:cubicBezTo>
                    <a:pt x="1436436" y="1673621"/>
                    <a:pt x="1504360" y="1702444"/>
                    <a:pt x="1598828" y="1703927"/>
                  </a:cubicBezTo>
                  <a:cubicBezTo>
                    <a:pt x="1693085" y="1702444"/>
                    <a:pt x="1760161" y="1673621"/>
                    <a:pt x="1800057" y="1617460"/>
                  </a:cubicBezTo>
                  <a:cubicBezTo>
                    <a:pt x="1839953" y="1561298"/>
                    <a:pt x="1859345" y="1486698"/>
                    <a:pt x="1858232" y="1393660"/>
                  </a:cubicBezTo>
                  <a:lnTo>
                    <a:pt x="1858232" y="1340253"/>
                  </a:lnTo>
                  <a:cubicBezTo>
                    <a:pt x="1860087" y="1277416"/>
                    <a:pt x="1844298" y="1228248"/>
                    <a:pt x="1810866" y="1192749"/>
                  </a:cubicBezTo>
                  <a:cubicBezTo>
                    <a:pt x="1777433" y="1157251"/>
                    <a:pt x="1715232" y="1115712"/>
                    <a:pt x="1624260" y="1068134"/>
                  </a:cubicBezTo>
                  <a:lnTo>
                    <a:pt x="1469126" y="984209"/>
                  </a:lnTo>
                  <a:cubicBezTo>
                    <a:pt x="1397229" y="946220"/>
                    <a:pt x="1345200" y="902033"/>
                    <a:pt x="1313039" y="851646"/>
                  </a:cubicBezTo>
                  <a:cubicBezTo>
                    <a:pt x="1280879" y="801259"/>
                    <a:pt x="1265090" y="736090"/>
                    <a:pt x="1265672" y="656139"/>
                  </a:cubicBezTo>
                  <a:lnTo>
                    <a:pt x="1265672" y="513722"/>
                  </a:lnTo>
                  <a:cubicBezTo>
                    <a:pt x="1264560" y="403252"/>
                    <a:pt x="1290309" y="312652"/>
                    <a:pt x="1342921" y="241920"/>
                  </a:cubicBezTo>
                  <a:cubicBezTo>
                    <a:pt x="1395533" y="171188"/>
                    <a:pt x="1481683" y="134630"/>
                    <a:pt x="1601371" y="132245"/>
                  </a:cubicBezTo>
                  <a:close/>
                  <a:moveTo>
                    <a:pt x="68666" y="104270"/>
                  </a:moveTo>
                  <a:lnTo>
                    <a:pt x="68666" y="1808198"/>
                  </a:lnTo>
                  <a:lnTo>
                    <a:pt x="574758" y="1808198"/>
                  </a:lnTo>
                  <a:cubicBezTo>
                    <a:pt x="673835" y="1808198"/>
                    <a:pt x="747799" y="1783402"/>
                    <a:pt x="796650" y="1733810"/>
                  </a:cubicBezTo>
                  <a:cubicBezTo>
                    <a:pt x="845500" y="1684218"/>
                    <a:pt x="869872" y="1609830"/>
                    <a:pt x="869766" y="1510646"/>
                  </a:cubicBezTo>
                  <a:lnTo>
                    <a:pt x="869766" y="401822"/>
                  </a:lnTo>
                  <a:cubicBezTo>
                    <a:pt x="869872" y="302638"/>
                    <a:pt x="845500" y="228250"/>
                    <a:pt x="796650" y="178658"/>
                  </a:cubicBezTo>
                  <a:cubicBezTo>
                    <a:pt x="747799" y="129066"/>
                    <a:pt x="673835" y="104270"/>
                    <a:pt x="574758" y="104270"/>
                  </a:cubicBezTo>
                  <a:close/>
                  <a:moveTo>
                    <a:pt x="2743771" y="66123"/>
                  </a:moveTo>
                  <a:cubicBezTo>
                    <a:pt x="2601089" y="68719"/>
                    <a:pt x="2497348" y="110575"/>
                    <a:pt x="2432550" y="191692"/>
                  </a:cubicBezTo>
                  <a:cubicBezTo>
                    <a:pt x="2367752" y="272809"/>
                    <a:pt x="2335857" y="377609"/>
                    <a:pt x="2336863" y="506092"/>
                  </a:cubicBezTo>
                  <a:lnTo>
                    <a:pt x="2336863" y="1406376"/>
                  </a:lnTo>
                  <a:cubicBezTo>
                    <a:pt x="2335857" y="1534859"/>
                    <a:pt x="2367752" y="1639659"/>
                    <a:pt x="2432550" y="1720776"/>
                  </a:cubicBezTo>
                  <a:cubicBezTo>
                    <a:pt x="2497348" y="1801893"/>
                    <a:pt x="2601089" y="1843749"/>
                    <a:pt x="2743771" y="1846345"/>
                  </a:cubicBezTo>
                  <a:cubicBezTo>
                    <a:pt x="2886454" y="1843749"/>
                    <a:pt x="2990195" y="1801893"/>
                    <a:pt x="3054993" y="1720776"/>
                  </a:cubicBezTo>
                  <a:cubicBezTo>
                    <a:pt x="3119790" y="1639659"/>
                    <a:pt x="3151686" y="1534859"/>
                    <a:pt x="3150679" y="1406376"/>
                  </a:cubicBezTo>
                  <a:lnTo>
                    <a:pt x="3150679" y="506092"/>
                  </a:lnTo>
                  <a:cubicBezTo>
                    <a:pt x="3151686" y="377609"/>
                    <a:pt x="3119790" y="272809"/>
                    <a:pt x="3054993" y="191692"/>
                  </a:cubicBezTo>
                  <a:cubicBezTo>
                    <a:pt x="2990195" y="110575"/>
                    <a:pt x="2886454" y="68719"/>
                    <a:pt x="2743771" y="66123"/>
                  </a:cubicBezTo>
                  <a:close/>
                  <a:moveTo>
                    <a:pt x="0" y="38148"/>
                  </a:moveTo>
                  <a:lnTo>
                    <a:pt x="584930" y="38148"/>
                  </a:lnTo>
                  <a:cubicBezTo>
                    <a:pt x="699797" y="38572"/>
                    <a:pt x="787325" y="68878"/>
                    <a:pt x="847513" y="129066"/>
                  </a:cubicBezTo>
                  <a:cubicBezTo>
                    <a:pt x="907701" y="189255"/>
                    <a:pt x="938008" y="276782"/>
                    <a:pt x="938432" y="391649"/>
                  </a:cubicBezTo>
                  <a:lnTo>
                    <a:pt x="938432" y="1520819"/>
                  </a:lnTo>
                  <a:cubicBezTo>
                    <a:pt x="938008" y="1635685"/>
                    <a:pt x="907701" y="1723213"/>
                    <a:pt x="847513" y="1783402"/>
                  </a:cubicBezTo>
                  <a:cubicBezTo>
                    <a:pt x="787325" y="1843590"/>
                    <a:pt x="699797" y="1873896"/>
                    <a:pt x="584930" y="1874320"/>
                  </a:cubicBezTo>
                  <a:lnTo>
                    <a:pt x="0" y="1874320"/>
                  </a:lnTo>
                  <a:close/>
                  <a:moveTo>
                    <a:pt x="2743771" y="0"/>
                  </a:moveTo>
                  <a:cubicBezTo>
                    <a:pt x="2910455" y="2702"/>
                    <a:pt x="3031680" y="50069"/>
                    <a:pt x="3107445" y="142100"/>
                  </a:cubicBezTo>
                  <a:cubicBezTo>
                    <a:pt x="3183211" y="234131"/>
                    <a:pt x="3220511" y="354614"/>
                    <a:pt x="3219345" y="503549"/>
                  </a:cubicBezTo>
                  <a:lnTo>
                    <a:pt x="3219345" y="1408919"/>
                  </a:lnTo>
                  <a:cubicBezTo>
                    <a:pt x="3220511" y="1557854"/>
                    <a:pt x="3183211" y="1678337"/>
                    <a:pt x="3107445" y="1770368"/>
                  </a:cubicBezTo>
                  <a:cubicBezTo>
                    <a:pt x="3031680" y="1862399"/>
                    <a:pt x="2910455" y="1909766"/>
                    <a:pt x="2743771" y="1912468"/>
                  </a:cubicBezTo>
                  <a:cubicBezTo>
                    <a:pt x="2577087" y="1909766"/>
                    <a:pt x="2455863" y="1862399"/>
                    <a:pt x="2380097" y="1770368"/>
                  </a:cubicBezTo>
                  <a:cubicBezTo>
                    <a:pt x="2304332" y="1678337"/>
                    <a:pt x="2267032" y="1557854"/>
                    <a:pt x="2268198" y="1408919"/>
                  </a:cubicBezTo>
                  <a:lnTo>
                    <a:pt x="2268198" y="503549"/>
                  </a:lnTo>
                  <a:cubicBezTo>
                    <a:pt x="2267032" y="354614"/>
                    <a:pt x="2304332" y="234131"/>
                    <a:pt x="2380097" y="142100"/>
                  </a:cubicBezTo>
                  <a:cubicBezTo>
                    <a:pt x="2455863" y="50069"/>
                    <a:pt x="2577087" y="2702"/>
                    <a:pt x="2743771" y="0"/>
                  </a:cubicBezTo>
                  <a:close/>
                  <a:moveTo>
                    <a:pt x="1601371" y="0"/>
                  </a:moveTo>
                  <a:cubicBezTo>
                    <a:pt x="1766837" y="2702"/>
                    <a:pt x="1887320" y="50069"/>
                    <a:pt x="1962820" y="142100"/>
                  </a:cubicBezTo>
                  <a:cubicBezTo>
                    <a:pt x="2038321" y="234131"/>
                    <a:pt x="2075515" y="354614"/>
                    <a:pt x="2074402" y="503549"/>
                  </a:cubicBezTo>
                  <a:lnTo>
                    <a:pt x="2074402" y="679028"/>
                  </a:lnTo>
                  <a:lnTo>
                    <a:pt x="2005736" y="679028"/>
                  </a:lnTo>
                  <a:lnTo>
                    <a:pt x="2005736" y="506092"/>
                  </a:lnTo>
                  <a:cubicBezTo>
                    <a:pt x="2006690" y="377609"/>
                    <a:pt x="1974900" y="272809"/>
                    <a:pt x="1910367" y="191692"/>
                  </a:cubicBezTo>
                  <a:cubicBezTo>
                    <a:pt x="1845834" y="110575"/>
                    <a:pt x="1742836" y="68719"/>
                    <a:pt x="1601371" y="66123"/>
                  </a:cubicBezTo>
                  <a:cubicBezTo>
                    <a:pt x="1459907" y="68719"/>
                    <a:pt x="1356909" y="110575"/>
                    <a:pt x="1292376" y="191692"/>
                  </a:cubicBezTo>
                  <a:cubicBezTo>
                    <a:pt x="1227843" y="272809"/>
                    <a:pt x="1196053" y="377609"/>
                    <a:pt x="1197007" y="506092"/>
                  </a:cubicBezTo>
                  <a:lnTo>
                    <a:pt x="1197007" y="668855"/>
                  </a:lnTo>
                  <a:cubicBezTo>
                    <a:pt x="1197060" y="761416"/>
                    <a:pt x="1215392" y="835698"/>
                    <a:pt x="1252003" y="891701"/>
                  </a:cubicBezTo>
                  <a:cubicBezTo>
                    <a:pt x="1288614" y="947704"/>
                    <a:pt x="1343186" y="994647"/>
                    <a:pt x="1415720" y="1032529"/>
                  </a:cubicBezTo>
                  <a:lnTo>
                    <a:pt x="1570853" y="1116454"/>
                  </a:lnTo>
                  <a:cubicBezTo>
                    <a:pt x="1656739" y="1161172"/>
                    <a:pt x="1715126" y="1200167"/>
                    <a:pt x="1746015" y="1233440"/>
                  </a:cubicBezTo>
                  <a:cubicBezTo>
                    <a:pt x="1776904" y="1266713"/>
                    <a:pt x="1791421" y="1308252"/>
                    <a:pt x="1789566" y="1358056"/>
                  </a:cubicBezTo>
                  <a:lnTo>
                    <a:pt x="1789566" y="1391117"/>
                  </a:lnTo>
                  <a:cubicBezTo>
                    <a:pt x="1790679" y="1462591"/>
                    <a:pt x="1777009" y="1521190"/>
                    <a:pt x="1748558" y="1566914"/>
                  </a:cubicBezTo>
                  <a:cubicBezTo>
                    <a:pt x="1720106" y="1612638"/>
                    <a:pt x="1670196" y="1636268"/>
                    <a:pt x="1598828" y="1637805"/>
                  </a:cubicBezTo>
                  <a:cubicBezTo>
                    <a:pt x="1526136" y="1636268"/>
                    <a:pt x="1475061" y="1612638"/>
                    <a:pt x="1445602" y="1566914"/>
                  </a:cubicBezTo>
                  <a:cubicBezTo>
                    <a:pt x="1416144" y="1521190"/>
                    <a:pt x="1401944" y="1462591"/>
                    <a:pt x="1403004" y="1391117"/>
                  </a:cubicBezTo>
                  <a:lnTo>
                    <a:pt x="1403004" y="1383487"/>
                  </a:lnTo>
                  <a:lnTo>
                    <a:pt x="1471670" y="1383487"/>
                  </a:lnTo>
                  <a:lnTo>
                    <a:pt x="1471670" y="1388574"/>
                  </a:lnTo>
                  <a:cubicBezTo>
                    <a:pt x="1470610" y="1441821"/>
                    <a:pt x="1479087" y="1485373"/>
                    <a:pt x="1497101" y="1519229"/>
                  </a:cubicBezTo>
                  <a:cubicBezTo>
                    <a:pt x="1515116" y="1553085"/>
                    <a:pt x="1549025" y="1570570"/>
                    <a:pt x="1598828" y="1571682"/>
                  </a:cubicBezTo>
                  <a:cubicBezTo>
                    <a:pt x="1646195" y="1570570"/>
                    <a:pt x="1678620" y="1553085"/>
                    <a:pt x="1696105" y="1519229"/>
                  </a:cubicBezTo>
                  <a:cubicBezTo>
                    <a:pt x="1713589" y="1485373"/>
                    <a:pt x="1721854" y="1441821"/>
                    <a:pt x="1720901" y="1388574"/>
                  </a:cubicBezTo>
                  <a:lnTo>
                    <a:pt x="1720901" y="1375858"/>
                  </a:lnTo>
                  <a:cubicBezTo>
                    <a:pt x="1723656" y="1337604"/>
                    <a:pt x="1712424" y="1304755"/>
                    <a:pt x="1687204" y="1277310"/>
                  </a:cubicBezTo>
                  <a:cubicBezTo>
                    <a:pt x="1661984" y="1249865"/>
                    <a:pt x="1606246" y="1213201"/>
                    <a:pt x="1519990" y="1167318"/>
                  </a:cubicBezTo>
                  <a:lnTo>
                    <a:pt x="1364856" y="1083393"/>
                  </a:lnTo>
                  <a:cubicBezTo>
                    <a:pt x="1292694" y="1046411"/>
                    <a:pt x="1235472" y="996395"/>
                    <a:pt x="1193192" y="933345"/>
                  </a:cubicBezTo>
                  <a:cubicBezTo>
                    <a:pt x="1150912" y="870296"/>
                    <a:pt x="1129295" y="787219"/>
                    <a:pt x="1128341" y="684114"/>
                  </a:cubicBezTo>
                  <a:lnTo>
                    <a:pt x="1128341" y="503549"/>
                  </a:lnTo>
                  <a:cubicBezTo>
                    <a:pt x="1127228" y="354614"/>
                    <a:pt x="1164422" y="234131"/>
                    <a:pt x="1239923" y="142100"/>
                  </a:cubicBezTo>
                  <a:cubicBezTo>
                    <a:pt x="1315423" y="50069"/>
                    <a:pt x="1435906" y="2702"/>
                    <a:pt x="1601371" y="0"/>
                  </a:cubicBezTo>
                  <a:close/>
                </a:path>
              </a:pathLst>
            </a:cu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9">
              <a:extLst>
                <a:ext uri="{FF2B5EF4-FFF2-40B4-BE49-F238E27FC236}">
                  <a16:creationId xmlns:a16="http://schemas.microsoft.com/office/drawing/2014/main" id="{75B5E6F5-6544-24F6-DA31-DF9A42487B8A}"/>
                </a:ext>
              </a:extLst>
            </p:cNvPr>
            <p:cNvSpPr/>
            <p:nvPr/>
          </p:nvSpPr>
          <p:spPr>
            <a:xfrm>
              <a:off x="8470641" y="1260002"/>
              <a:ext cx="1158551" cy="81060"/>
            </a:xfrm>
            <a:custGeom>
              <a:avLst/>
              <a:gdLst/>
              <a:ahLst/>
              <a:cxnLst/>
              <a:rect l="l" t="t" r="r" b="b"/>
              <a:pathLst>
                <a:path w="8189976" h="573024">
                  <a:moveTo>
                    <a:pt x="7044309" y="416814"/>
                  </a:moveTo>
                  <a:lnTo>
                    <a:pt x="7160133" y="416814"/>
                  </a:lnTo>
                  <a:lnTo>
                    <a:pt x="7173087" y="561594"/>
                  </a:lnTo>
                  <a:lnTo>
                    <a:pt x="7152513" y="561594"/>
                  </a:lnTo>
                  <a:lnTo>
                    <a:pt x="7141083" y="437388"/>
                  </a:lnTo>
                  <a:lnTo>
                    <a:pt x="7063359" y="437388"/>
                  </a:lnTo>
                  <a:lnTo>
                    <a:pt x="7051929" y="561594"/>
                  </a:lnTo>
                  <a:lnTo>
                    <a:pt x="7031355" y="561594"/>
                  </a:lnTo>
                  <a:close/>
                  <a:moveTo>
                    <a:pt x="7048119" y="372618"/>
                  </a:moveTo>
                  <a:lnTo>
                    <a:pt x="7156323" y="372618"/>
                  </a:lnTo>
                  <a:lnTo>
                    <a:pt x="7157847" y="396240"/>
                  </a:lnTo>
                  <a:lnTo>
                    <a:pt x="7046595" y="396240"/>
                  </a:lnTo>
                  <a:close/>
                  <a:moveTo>
                    <a:pt x="1725168" y="362712"/>
                  </a:moveTo>
                  <a:lnTo>
                    <a:pt x="1725168" y="459486"/>
                  </a:lnTo>
                  <a:lnTo>
                    <a:pt x="1769364" y="459486"/>
                  </a:lnTo>
                  <a:cubicBezTo>
                    <a:pt x="1775365" y="459423"/>
                    <a:pt x="1779556" y="457645"/>
                    <a:pt x="1781937" y="454152"/>
                  </a:cubicBezTo>
                  <a:cubicBezTo>
                    <a:pt x="1784319" y="450660"/>
                    <a:pt x="1785462" y="445834"/>
                    <a:pt x="1785366" y="439674"/>
                  </a:cubicBezTo>
                  <a:lnTo>
                    <a:pt x="1785366" y="410718"/>
                  </a:lnTo>
                  <a:cubicBezTo>
                    <a:pt x="1785478" y="396050"/>
                    <a:pt x="1783160" y="384429"/>
                    <a:pt x="1778413" y="375857"/>
                  </a:cubicBezTo>
                  <a:cubicBezTo>
                    <a:pt x="1773666" y="367284"/>
                    <a:pt x="1765824" y="362903"/>
                    <a:pt x="1754886" y="362712"/>
                  </a:cubicBezTo>
                  <a:close/>
                  <a:moveTo>
                    <a:pt x="7991094" y="342900"/>
                  </a:moveTo>
                  <a:lnTo>
                    <a:pt x="8029956" y="342900"/>
                  </a:lnTo>
                  <a:cubicBezTo>
                    <a:pt x="8047339" y="343345"/>
                    <a:pt x="8059436" y="349695"/>
                    <a:pt x="8066246" y="361950"/>
                  </a:cubicBezTo>
                  <a:cubicBezTo>
                    <a:pt x="8073057" y="374206"/>
                    <a:pt x="8077724" y="389700"/>
                    <a:pt x="8080248" y="408432"/>
                  </a:cubicBezTo>
                  <a:lnTo>
                    <a:pt x="8104632" y="561594"/>
                  </a:lnTo>
                  <a:lnTo>
                    <a:pt x="8084058" y="561594"/>
                  </a:lnTo>
                  <a:lnTo>
                    <a:pt x="8060436" y="410718"/>
                  </a:lnTo>
                  <a:cubicBezTo>
                    <a:pt x="8058070" y="394383"/>
                    <a:pt x="8054801" y="382286"/>
                    <a:pt x="8050625" y="374428"/>
                  </a:cubicBezTo>
                  <a:cubicBezTo>
                    <a:pt x="8046450" y="366570"/>
                    <a:pt x="8039560" y="362665"/>
                    <a:pt x="8029956" y="362712"/>
                  </a:cubicBezTo>
                  <a:lnTo>
                    <a:pt x="8011668" y="362712"/>
                  </a:lnTo>
                  <a:lnTo>
                    <a:pt x="8011668" y="561594"/>
                  </a:lnTo>
                  <a:lnTo>
                    <a:pt x="7991094" y="561594"/>
                  </a:lnTo>
                  <a:close/>
                  <a:moveTo>
                    <a:pt x="6714744" y="342900"/>
                  </a:moveTo>
                  <a:lnTo>
                    <a:pt x="6753606" y="342900"/>
                  </a:lnTo>
                  <a:cubicBezTo>
                    <a:pt x="6770989" y="343345"/>
                    <a:pt x="6783086" y="349695"/>
                    <a:pt x="6789896" y="361950"/>
                  </a:cubicBezTo>
                  <a:cubicBezTo>
                    <a:pt x="6796707" y="374206"/>
                    <a:pt x="6801374" y="389700"/>
                    <a:pt x="6803898" y="408432"/>
                  </a:cubicBezTo>
                  <a:lnTo>
                    <a:pt x="6828282" y="561594"/>
                  </a:lnTo>
                  <a:lnTo>
                    <a:pt x="6807708" y="561594"/>
                  </a:lnTo>
                  <a:lnTo>
                    <a:pt x="6784086" y="410718"/>
                  </a:lnTo>
                  <a:cubicBezTo>
                    <a:pt x="6781720" y="394383"/>
                    <a:pt x="6778451" y="382286"/>
                    <a:pt x="6774275" y="374428"/>
                  </a:cubicBezTo>
                  <a:cubicBezTo>
                    <a:pt x="6770100" y="366570"/>
                    <a:pt x="6763210" y="362665"/>
                    <a:pt x="6753606" y="362712"/>
                  </a:cubicBezTo>
                  <a:lnTo>
                    <a:pt x="6735318" y="362712"/>
                  </a:lnTo>
                  <a:lnTo>
                    <a:pt x="6735318" y="561594"/>
                  </a:lnTo>
                  <a:lnTo>
                    <a:pt x="6714744" y="561594"/>
                  </a:lnTo>
                  <a:close/>
                  <a:moveTo>
                    <a:pt x="6428994" y="342900"/>
                  </a:moveTo>
                  <a:lnTo>
                    <a:pt x="6563868" y="342900"/>
                  </a:lnTo>
                  <a:lnTo>
                    <a:pt x="6563868" y="362712"/>
                  </a:lnTo>
                  <a:lnTo>
                    <a:pt x="6449568" y="362712"/>
                  </a:lnTo>
                  <a:lnTo>
                    <a:pt x="6449568" y="459486"/>
                  </a:lnTo>
                  <a:lnTo>
                    <a:pt x="6574536" y="459486"/>
                  </a:lnTo>
                  <a:lnTo>
                    <a:pt x="6574536" y="479298"/>
                  </a:lnTo>
                  <a:lnTo>
                    <a:pt x="6428994" y="479298"/>
                  </a:lnTo>
                  <a:close/>
                  <a:moveTo>
                    <a:pt x="4847844" y="342900"/>
                  </a:moveTo>
                  <a:lnTo>
                    <a:pt x="4982718" y="342900"/>
                  </a:lnTo>
                  <a:lnTo>
                    <a:pt x="4982718" y="362712"/>
                  </a:lnTo>
                  <a:lnTo>
                    <a:pt x="4868418" y="362712"/>
                  </a:lnTo>
                  <a:lnTo>
                    <a:pt x="4868418" y="459486"/>
                  </a:lnTo>
                  <a:lnTo>
                    <a:pt x="4993386" y="459486"/>
                  </a:lnTo>
                  <a:lnTo>
                    <a:pt x="4993386" y="479298"/>
                  </a:lnTo>
                  <a:lnTo>
                    <a:pt x="4847844" y="479298"/>
                  </a:lnTo>
                  <a:close/>
                  <a:moveTo>
                    <a:pt x="1704594" y="342900"/>
                  </a:moveTo>
                  <a:lnTo>
                    <a:pt x="1754886" y="342900"/>
                  </a:lnTo>
                  <a:cubicBezTo>
                    <a:pt x="1773349" y="343043"/>
                    <a:pt x="1786525" y="348853"/>
                    <a:pt x="1794415" y="360331"/>
                  </a:cubicBezTo>
                  <a:cubicBezTo>
                    <a:pt x="1802305" y="371809"/>
                    <a:pt x="1806147" y="388096"/>
                    <a:pt x="1805941" y="409194"/>
                  </a:cubicBezTo>
                  <a:lnTo>
                    <a:pt x="1805941" y="442722"/>
                  </a:lnTo>
                  <a:cubicBezTo>
                    <a:pt x="1805925" y="453914"/>
                    <a:pt x="1803099" y="462772"/>
                    <a:pt x="1797463" y="469297"/>
                  </a:cubicBezTo>
                  <a:cubicBezTo>
                    <a:pt x="1791828" y="475822"/>
                    <a:pt x="1783477" y="479155"/>
                    <a:pt x="1772412" y="479298"/>
                  </a:cubicBezTo>
                  <a:lnTo>
                    <a:pt x="1704594" y="479298"/>
                  </a:lnTo>
                  <a:close/>
                  <a:moveTo>
                    <a:pt x="1199769" y="342900"/>
                  </a:moveTo>
                  <a:lnTo>
                    <a:pt x="1238631" y="342900"/>
                  </a:lnTo>
                  <a:cubicBezTo>
                    <a:pt x="1256015" y="343345"/>
                    <a:pt x="1268111" y="349695"/>
                    <a:pt x="1274922" y="361950"/>
                  </a:cubicBezTo>
                  <a:cubicBezTo>
                    <a:pt x="1281732" y="374206"/>
                    <a:pt x="1286399" y="389700"/>
                    <a:pt x="1288923" y="408432"/>
                  </a:cubicBezTo>
                  <a:lnTo>
                    <a:pt x="1313307" y="561594"/>
                  </a:lnTo>
                  <a:lnTo>
                    <a:pt x="1292733" y="561594"/>
                  </a:lnTo>
                  <a:lnTo>
                    <a:pt x="1269111" y="410718"/>
                  </a:lnTo>
                  <a:cubicBezTo>
                    <a:pt x="1266746" y="394383"/>
                    <a:pt x="1263476" y="382286"/>
                    <a:pt x="1259301" y="374428"/>
                  </a:cubicBezTo>
                  <a:cubicBezTo>
                    <a:pt x="1255125" y="366570"/>
                    <a:pt x="1248236" y="362665"/>
                    <a:pt x="1238631" y="362712"/>
                  </a:cubicBezTo>
                  <a:lnTo>
                    <a:pt x="1220343" y="362712"/>
                  </a:lnTo>
                  <a:lnTo>
                    <a:pt x="1220343" y="561594"/>
                  </a:lnTo>
                  <a:lnTo>
                    <a:pt x="1199769" y="561594"/>
                  </a:lnTo>
                  <a:close/>
                  <a:moveTo>
                    <a:pt x="3959352" y="341376"/>
                  </a:moveTo>
                  <a:cubicBezTo>
                    <a:pt x="3959448" y="341408"/>
                    <a:pt x="3960591" y="341535"/>
                    <a:pt x="3962782" y="341757"/>
                  </a:cubicBezTo>
                  <a:cubicBezTo>
                    <a:pt x="3964972" y="341979"/>
                    <a:pt x="3967639" y="342106"/>
                    <a:pt x="3970783" y="342138"/>
                  </a:cubicBezTo>
                  <a:cubicBezTo>
                    <a:pt x="3973926" y="342106"/>
                    <a:pt x="3976593" y="341979"/>
                    <a:pt x="3978783" y="341757"/>
                  </a:cubicBezTo>
                  <a:cubicBezTo>
                    <a:pt x="3980975" y="341535"/>
                    <a:pt x="3982117" y="341408"/>
                    <a:pt x="3982212" y="341376"/>
                  </a:cubicBezTo>
                  <a:lnTo>
                    <a:pt x="3982212" y="561594"/>
                  </a:lnTo>
                  <a:lnTo>
                    <a:pt x="3959352" y="561594"/>
                  </a:lnTo>
                  <a:close/>
                  <a:moveTo>
                    <a:pt x="6428994" y="300228"/>
                  </a:moveTo>
                  <a:lnTo>
                    <a:pt x="6563868" y="300228"/>
                  </a:lnTo>
                  <a:lnTo>
                    <a:pt x="6563868" y="323088"/>
                  </a:lnTo>
                  <a:lnTo>
                    <a:pt x="6428994" y="323088"/>
                  </a:lnTo>
                  <a:close/>
                  <a:moveTo>
                    <a:pt x="4847844" y="300228"/>
                  </a:moveTo>
                  <a:lnTo>
                    <a:pt x="4982718" y="300228"/>
                  </a:lnTo>
                  <a:lnTo>
                    <a:pt x="4982718" y="323088"/>
                  </a:lnTo>
                  <a:lnTo>
                    <a:pt x="4847844" y="323088"/>
                  </a:lnTo>
                  <a:close/>
                  <a:moveTo>
                    <a:pt x="8011668" y="113538"/>
                  </a:moveTo>
                  <a:lnTo>
                    <a:pt x="8011668" y="260604"/>
                  </a:lnTo>
                  <a:lnTo>
                    <a:pt x="8029956" y="260604"/>
                  </a:lnTo>
                  <a:cubicBezTo>
                    <a:pt x="8040370" y="260795"/>
                    <a:pt x="8049831" y="256794"/>
                    <a:pt x="8058341" y="248603"/>
                  </a:cubicBezTo>
                  <a:cubicBezTo>
                    <a:pt x="8066849" y="240411"/>
                    <a:pt x="8071358" y="226886"/>
                    <a:pt x="8071866" y="208026"/>
                  </a:cubicBezTo>
                  <a:lnTo>
                    <a:pt x="8071866" y="133350"/>
                  </a:lnTo>
                  <a:cubicBezTo>
                    <a:pt x="8071961" y="127191"/>
                    <a:pt x="8070818" y="122365"/>
                    <a:pt x="8068437" y="118872"/>
                  </a:cubicBezTo>
                  <a:cubicBezTo>
                    <a:pt x="8066056" y="115380"/>
                    <a:pt x="8061865" y="113602"/>
                    <a:pt x="8055864" y="113538"/>
                  </a:cubicBezTo>
                  <a:close/>
                  <a:moveTo>
                    <a:pt x="6735318" y="113538"/>
                  </a:moveTo>
                  <a:lnTo>
                    <a:pt x="6735318" y="260604"/>
                  </a:lnTo>
                  <a:lnTo>
                    <a:pt x="6753606" y="260604"/>
                  </a:lnTo>
                  <a:cubicBezTo>
                    <a:pt x="6764020" y="260795"/>
                    <a:pt x="6773481" y="256794"/>
                    <a:pt x="6781991" y="248603"/>
                  </a:cubicBezTo>
                  <a:cubicBezTo>
                    <a:pt x="6790499" y="240411"/>
                    <a:pt x="6795008" y="226886"/>
                    <a:pt x="6795516" y="208026"/>
                  </a:cubicBezTo>
                  <a:lnTo>
                    <a:pt x="6795516" y="133350"/>
                  </a:lnTo>
                  <a:cubicBezTo>
                    <a:pt x="6795611" y="127191"/>
                    <a:pt x="6794468" y="122365"/>
                    <a:pt x="6792087" y="118872"/>
                  </a:cubicBezTo>
                  <a:cubicBezTo>
                    <a:pt x="6789706" y="115380"/>
                    <a:pt x="6785515" y="113602"/>
                    <a:pt x="6779514" y="113538"/>
                  </a:cubicBezTo>
                  <a:close/>
                  <a:moveTo>
                    <a:pt x="6116193" y="113538"/>
                  </a:moveTo>
                  <a:lnTo>
                    <a:pt x="6116193" y="260604"/>
                  </a:lnTo>
                  <a:lnTo>
                    <a:pt x="6169533" y="260604"/>
                  </a:lnTo>
                  <a:cubicBezTo>
                    <a:pt x="6175534" y="260541"/>
                    <a:pt x="6179725" y="258763"/>
                    <a:pt x="6182106" y="255270"/>
                  </a:cubicBezTo>
                  <a:cubicBezTo>
                    <a:pt x="6184487" y="251778"/>
                    <a:pt x="6185630" y="246952"/>
                    <a:pt x="6185535" y="240792"/>
                  </a:cubicBezTo>
                  <a:lnTo>
                    <a:pt x="6185535" y="133350"/>
                  </a:lnTo>
                  <a:cubicBezTo>
                    <a:pt x="6185630" y="127191"/>
                    <a:pt x="6184487" y="122365"/>
                    <a:pt x="6182106" y="118872"/>
                  </a:cubicBezTo>
                  <a:cubicBezTo>
                    <a:pt x="6179725" y="115380"/>
                    <a:pt x="6175534" y="113602"/>
                    <a:pt x="6169533" y="113538"/>
                  </a:cubicBezTo>
                  <a:close/>
                  <a:moveTo>
                    <a:pt x="1725168" y="113538"/>
                  </a:moveTo>
                  <a:lnTo>
                    <a:pt x="1725168" y="260604"/>
                  </a:lnTo>
                  <a:lnTo>
                    <a:pt x="1754886" y="260604"/>
                  </a:lnTo>
                  <a:cubicBezTo>
                    <a:pt x="1764729" y="260414"/>
                    <a:pt x="1771904" y="256032"/>
                    <a:pt x="1776413" y="247460"/>
                  </a:cubicBezTo>
                  <a:cubicBezTo>
                    <a:pt x="1780921" y="238887"/>
                    <a:pt x="1783144" y="227267"/>
                    <a:pt x="1783080" y="212598"/>
                  </a:cubicBezTo>
                  <a:lnTo>
                    <a:pt x="1783080" y="133350"/>
                  </a:lnTo>
                  <a:cubicBezTo>
                    <a:pt x="1783176" y="127191"/>
                    <a:pt x="1782032" y="122365"/>
                    <a:pt x="1779651" y="118872"/>
                  </a:cubicBezTo>
                  <a:cubicBezTo>
                    <a:pt x="1777270" y="115380"/>
                    <a:pt x="1773079" y="113602"/>
                    <a:pt x="1767078" y="113538"/>
                  </a:cubicBezTo>
                  <a:close/>
                  <a:moveTo>
                    <a:pt x="1220343" y="113538"/>
                  </a:moveTo>
                  <a:lnTo>
                    <a:pt x="1220343" y="260604"/>
                  </a:lnTo>
                  <a:lnTo>
                    <a:pt x="1238631" y="260604"/>
                  </a:lnTo>
                  <a:cubicBezTo>
                    <a:pt x="1249045" y="260795"/>
                    <a:pt x="1258507" y="256794"/>
                    <a:pt x="1267016" y="248603"/>
                  </a:cubicBezTo>
                  <a:cubicBezTo>
                    <a:pt x="1275525" y="240411"/>
                    <a:pt x="1280033" y="226886"/>
                    <a:pt x="1280541" y="208026"/>
                  </a:cubicBezTo>
                  <a:lnTo>
                    <a:pt x="1280541" y="133350"/>
                  </a:lnTo>
                  <a:cubicBezTo>
                    <a:pt x="1280637" y="127191"/>
                    <a:pt x="1279494" y="122365"/>
                    <a:pt x="1277112" y="118872"/>
                  </a:cubicBezTo>
                  <a:cubicBezTo>
                    <a:pt x="1274731" y="115380"/>
                    <a:pt x="1270540" y="113602"/>
                    <a:pt x="1264539" y="113538"/>
                  </a:cubicBezTo>
                  <a:close/>
                  <a:moveTo>
                    <a:pt x="105918" y="113538"/>
                  </a:moveTo>
                  <a:lnTo>
                    <a:pt x="105918" y="459486"/>
                  </a:lnTo>
                  <a:lnTo>
                    <a:pt x="159258" y="459486"/>
                  </a:lnTo>
                  <a:cubicBezTo>
                    <a:pt x="165259" y="459423"/>
                    <a:pt x="169450" y="457645"/>
                    <a:pt x="171831" y="454152"/>
                  </a:cubicBezTo>
                  <a:cubicBezTo>
                    <a:pt x="174213" y="450660"/>
                    <a:pt x="175355" y="445834"/>
                    <a:pt x="175260" y="439674"/>
                  </a:cubicBezTo>
                  <a:lnTo>
                    <a:pt x="175260" y="133350"/>
                  </a:lnTo>
                  <a:cubicBezTo>
                    <a:pt x="175355" y="127191"/>
                    <a:pt x="174213" y="122365"/>
                    <a:pt x="171831" y="118872"/>
                  </a:cubicBezTo>
                  <a:cubicBezTo>
                    <a:pt x="169450" y="115380"/>
                    <a:pt x="165259" y="113602"/>
                    <a:pt x="159258" y="113538"/>
                  </a:cubicBezTo>
                  <a:close/>
                  <a:moveTo>
                    <a:pt x="7700010" y="102108"/>
                  </a:moveTo>
                  <a:cubicBezTo>
                    <a:pt x="7685818" y="102441"/>
                    <a:pt x="7676102" y="107680"/>
                    <a:pt x="7670864" y="117824"/>
                  </a:cubicBezTo>
                  <a:cubicBezTo>
                    <a:pt x="7665625" y="127968"/>
                    <a:pt x="7663149" y="141018"/>
                    <a:pt x="7663434" y="156972"/>
                  </a:cubicBezTo>
                  <a:lnTo>
                    <a:pt x="7663434" y="416052"/>
                  </a:lnTo>
                  <a:cubicBezTo>
                    <a:pt x="7663149" y="432007"/>
                    <a:pt x="7665625" y="445056"/>
                    <a:pt x="7670864" y="455200"/>
                  </a:cubicBezTo>
                  <a:cubicBezTo>
                    <a:pt x="7676102" y="465344"/>
                    <a:pt x="7685818" y="470583"/>
                    <a:pt x="7700010" y="470916"/>
                  </a:cubicBezTo>
                  <a:cubicBezTo>
                    <a:pt x="7714202" y="470583"/>
                    <a:pt x="7723918" y="465344"/>
                    <a:pt x="7729157" y="455200"/>
                  </a:cubicBezTo>
                  <a:cubicBezTo>
                    <a:pt x="7734395" y="445056"/>
                    <a:pt x="7736872" y="432007"/>
                    <a:pt x="7736586" y="416052"/>
                  </a:cubicBezTo>
                  <a:lnTo>
                    <a:pt x="7736586" y="156972"/>
                  </a:lnTo>
                  <a:cubicBezTo>
                    <a:pt x="7736872" y="141018"/>
                    <a:pt x="7734395" y="127968"/>
                    <a:pt x="7729157" y="117824"/>
                  </a:cubicBezTo>
                  <a:cubicBezTo>
                    <a:pt x="7723918" y="107680"/>
                    <a:pt x="7714202" y="102441"/>
                    <a:pt x="7700010" y="102108"/>
                  </a:cubicBezTo>
                  <a:close/>
                  <a:moveTo>
                    <a:pt x="7102221" y="102108"/>
                  </a:moveTo>
                  <a:cubicBezTo>
                    <a:pt x="7098220" y="101632"/>
                    <a:pt x="7095363" y="104870"/>
                    <a:pt x="7093648" y="111824"/>
                  </a:cubicBezTo>
                  <a:cubicBezTo>
                    <a:pt x="7091934" y="118777"/>
                    <a:pt x="7090220" y="132302"/>
                    <a:pt x="7088505" y="152400"/>
                  </a:cubicBezTo>
                  <a:lnTo>
                    <a:pt x="7072503" y="331470"/>
                  </a:lnTo>
                  <a:lnTo>
                    <a:pt x="7131939" y="331470"/>
                  </a:lnTo>
                  <a:lnTo>
                    <a:pt x="7115937" y="152400"/>
                  </a:lnTo>
                  <a:cubicBezTo>
                    <a:pt x="7114223" y="132302"/>
                    <a:pt x="7112508" y="118777"/>
                    <a:pt x="7110793" y="111824"/>
                  </a:cubicBezTo>
                  <a:cubicBezTo>
                    <a:pt x="7109079" y="104870"/>
                    <a:pt x="7106221" y="101632"/>
                    <a:pt x="7102221" y="102108"/>
                  </a:cubicBezTo>
                  <a:close/>
                  <a:moveTo>
                    <a:pt x="5804535" y="102108"/>
                  </a:moveTo>
                  <a:cubicBezTo>
                    <a:pt x="5790343" y="102441"/>
                    <a:pt x="5780627" y="107680"/>
                    <a:pt x="5775389" y="117824"/>
                  </a:cubicBezTo>
                  <a:cubicBezTo>
                    <a:pt x="5770150" y="127968"/>
                    <a:pt x="5767674" y="141018"/>
                    <a:pt x="5767959" y="156972"/>
                  </a:cubicBezTo>
                  <a:lnTo>
                    <a:pt x="5767959" y="416052"/>
                  </a:lnTo>
                  <a:cubicBezTo>
                    <a:pt x="5767674" y="432007"/>
                    <a:pt x="5770150" y="445056"/>
                    <a:pt x="5775389" y="455200"/>
                  </a:cubicBezTo>
                  <a:cubicBezTo>
                    <a:pt x="5780627" y="465344"/>
                    <a:pt x="5790343" y="470583"/>
                    <a:pt x="5804535" y="470916"/>
                  </a:cubicBezTo>
                  <a:cubicBezTo>
                    <a:pt x="5818727" y="470583"/>
                    <a:pt x="5828443" y="465344"/>
                    <a:pt x="5833682" y="455200"/>
                  </a:cubicBezTo>
                  <a:cubicBezTo>
                    <a:pt x="5838920" y="445056"/>
                    <a:pt x="5841397" y="432007"/>
                    <a:pt x="5841111" y="416052"/>
                  </a:cubicBezTo>
                  <a:lnTo>
                    <a:pt x="5841111" y="156972"/>
                  </a:lnTo>
                  <a:cubicBezTo>
                    <a:pt x="5841397" y="141018"/>
                    <a:pt x="5838920" y="127968"/>
                    <a:pt x="5833682" y="117824"/>
                  </a:cubicBezTo>
                  <a:cubicBezTo>
                    <a:pt x="5828443" y="107680"/>
                    <a:pt x="5818727" y="102441"/>
                    <a:pt x="5804535" y="102108"/>
                  </a:cubicBezTo>
                  <a:close/>
                  <a:moveTo>
                    <a:pt x="2899410" y="102108"/>
                  </a:moveTo>
                  <a:cubicBezTo>
                    <a:pt x="2885218" y="102441"/>
                    <a:pt x="2875503" y="107680"/>
                    <a:pt x="2870264" y="117824"/>
                  </a:cubicBezTo>
                  <a:cubicBezTo>
                    <a:pt x="2865025" y="127968"/>
                    <a:pt x="2862549" y="141018"/>
                    <a:pt x="2862834" y="156972"/>
                  </a:cubicBezTo>
                  <a:lnTo>
                    <a:pt x="2862834" y="416052"/>
                  </a:lnTo>
                  <a:cubicBezTo>
                    <a:pt x="2862549" y="432007"/>
                    <a:pt x="2865025" y="445056"/>
                    <a:pt x="2870264" y="455200"/>
                  </a:cubicBezTo>
                  <a:cubicBezTo>
                    <a:pt x="2875503" y="465344"/>
                    <a:pt x="2885218" y="470583"/>
                    <a:pt x="2899410" y="470916"/>
                  </a:cubicBezTo>
                  <a:cubicBezTo>
                    <a:pt x="2913603" y="470583"/>
                    <a:pt x="2923318" y="465344"/>
                    <a:pt x="2928557" y="455200"/>
                  </a:cubicBezTo>
                  <a:cubicBezTo>
                    <a:pt x="2933796" y="445056"/>
                    <a:pt x="2936272" y="432007"/>
                    <a:pt x="2935986" y="416052"/>
                  </a:cubicBezTo>
                  <a:lnTo>
                    <a:pt x="2935986" y="156972"/>
                  </a:lnTo>
                  <a:cubicBezTo>
                    <a:pt x="2936272" y="141018"/>
                    <a:pt x="2933796" y="127968"/>
                    <a:pt x="2928557" y="117824"/>
                  </a:cubicBezTo>
                  <a:cubicBezTo>
                    <a:pt x="2923318" y="107680"/>
                    <a:pt x="2913603" y="102441"/>
                    <a:pt x="2899410" y="102108"/>
                  </a:cubicBezTo>
                  <a:close/>
                  <a:moveTo>
                    <a:pt x="7991094" y="93726"/>
                  </a:moveTo>
                  <a:lnTo>
                    <a:pt x="8058912" y="93726"/>
                  </a:lnTo>
                  <a:cubicBezTo>
                    <a:pt x="8069977" y="93869"/>
                    <a:pt x="8078327" y="97203"/>
                    <a:pt x="8083963" y="103727"/>
                  </a:cubicBezTo>
                  <a:cubicBezTo>
                    <a:pt x="8089598" y="110252"/>
                    <a:pt x="8092425" y="119110"/>
                    <a:pt x="8092440" y="130302"/>
                  </a:cubicBezTo>
                  <a:lnTo>
                    <a:pt x="8092440" y="208788"/>
                  </a:lnTo>
                  <a:cubicBezTo>
                    <a:pt x="8092075" y="229775"/>
                    <a:pt x="8086138" y="246856"/>
                    <a:pt x="8074628" y="260033"/>
                  </a:cubicBezTo>
                  <a:cubicBezTo>
                    <a:pt x="8063119" y="273209"/>
                    <a:pt x="8048229" y="280003"/>
                    <a:pt x="8029956" y="280416"/>
                  </a:cubicBezTo>
                  <a:lnTo>
                    <a:pt x="7991094" y="280416"/>
                  </a:lnTo>
                  <a:close/>
                  <a:moveTo>
                    <a:pt x="7427595" y="93726"/>
                  </a:moveTo>
                  <a:lnTo>
                    <a:pt x="7527417" y="93726"/>
                  </a:lnTo>
                  <a:lnTo>
                    <a:pt x="7527417" y="113538"/>
                  </a:lnTo>
                  <a:lnTo>
                    <a:pt x="7448169" y="113538"/>
                  </a:lnTo>
                  <a:lnTo>
                    <a:pt x="7448169" y="561594"/>
                  </a:lnTo>
                  <a:lnTo>
                    <a:pt x="7427595" y="561594"/>
                  </a:lnTo>
                  <a:close/>
                  <a:moveTo>
                    <a:pt x="7383399" y="93726"/>
                  </a:moveTo>
                  <a:lnTo>
                    <a:pt x="7407021" y="93726"/>
                  </a:lnTo>
                  <a:lnTo>
                    <a:pt x="7407021" y="561594"/>
                  </a:lnTo>
                  <a:lnTo>
                    <a:pt x="7383399" y="561594"/>
                  </a:lnTo>
                  <a:close/>
                  <a:moveTo>
                    <a:pt x="7263003" y="93726"/>
                  </a:moveTo>
                  <a:lnTo>
                    <a:pt x="7362825" y="93726"/>
                  </a:lnTo>
                  <a:lnTo>
                    <a:pt x="7362825" y="561594"/>
                  </a:lnTo>
                  <a:lnTo>
                    <a:pt x="7342251" y="561594"/>
                  </a:lnTo>
                  <a:lnTo>
                    <a:pt x="7342251" y="113538"/>
                  </a:lnTo>
                  <a:lnTo>
                    <a:pt x="7263003" y="113538"/>
                  </a:lnTo>
                  <a:close/>
                  <a:moveTo>
                    <a:pt x="6714744" y="93726"/>
                  </a:moveTo>
                  <a:lnTo>
                    <a:pt x="6782562" y="93726"/>
                  </a:lnTo>
                  <a:cubicBezTo>
                    <a:pt x="6793627" y="93869"/>
                    <a:pt x="6801977" y="97203"/>
                    <a:pt x="6807613" y="103727"/>
                  </a:cubicBezTo>
                  <a:cubicBezTo>
                    <a:pt x="6813248" y="110252"/>
                    <a:pt x="6816075" y="119110"/>
                    <a:pt x="6816090" y="130302"/>
                  </a:cubicBezTo>
                  <a:lnTo>
                    <a:pt x="6816090" y="208788"/>
                  </a:lnTo>
                  <a:cubicBezTo>
                    <a:pt x="6815725" y="229775"/>
                    <a:pt x="6809788" y="246856"/>
                    <a:pt x="6798278" y="260033"/>
                  </a:cubicBezTo>
                  <a:cubicBezTo>
                    <a:pt x="6786769" y="273209"/>
                    <a:pt x="6771879" y="280003"/>
                    <a:pt x="6753606" y="280416"/>
                  </a:cubicBezTo>
                  <a:lnTo>
                    <a:pt x="6714744" y="280416"/>
                  </a:lnTo>
                  <a:close/>
                  <a:moveTo>
                    <a:pt x="6428994" y="93726"/>
                  </a:moveTo>
                  <a:lnTo>
                    <a:pt x="6574536" y="93726"/>
                  </a:lnTo>
                  <a:lnTo>
                    <a:pt x="6574536" y="113538"/>
                  </a:lnTo>
                  <a:lnTo>
                    <a:pt x="6449568" y="113538"/>
                  </a:lnTo>
                  <a:lnTo>
                    <a:pt x="6449568" y="260604"/>
                  </a:lnTo>
                  <a:lnTo>
                    <a:pt x="6563868" y="260604"/>
                  </a:lnTo>
                  <a:lnTo>
                    <a:pt x="6563868" y="280416"/>
                  </a:lnTo>
                  <a:lnTo>
                    <a:pt x="6428994" y="280416"/>
                  </a:lnTo>
                  <a:close/>
                  <a:moveTo>
                    <a:pt x="6095619" y="93726"/>
                  </a:moveTo>
                  <a:lnTo>
                    <a:pt x="6172581" y="93726"/>
                  </a:lnTo>
                  <a:cubicBezTo>
                    <a:pt x="6183646" y="93869"/>
                    <a:pt x="6191996" y="97203"/>
                    <a:pt x="6197632" y="103727"/>
                  </a:cubicBezTo>
                  <a:cubicBezTo>
                    <a:pt x="6203267" y="110252"/>
                    <a:pt x="6206093" y="119110"/>
                    <a:pt x="6206109" y="130302"/>
                  </a:cubicBezTo>
                  <a:lnTo>
                    <a:pt x="6206109" y="243840"/>
                  </a:lnTo>
                  <a:cubicBezTo>
                    <a:pt x="6206093" y="255032"/>
                    <a:pt x="6203267" y="263890"/>
                    <a:pt x="6197632" y="270415"/>
                  </a:cubicBezTo>
                  <a:cubicBezTo>
                    <a:pt x="6191996" y="276940"/>
                    <a:pt x="6183646" y="280273"/>
                    <a:pt x="6172581" y="280416"/>
                  </a:cubicBezTo>
                  <a:lnTo>
                    <a:pt x="6095619" y="280416"/>
                  </a:lnTo>
                  <a:close/>
                  <a:moveTo>
                    <a:pt x="4847844" y="93726"/>
                  </a:moveTo>
                  <a:lnTo>
                    <a:pt x="4993386" y="93726"/>
                  </a:lnTo>
                  <a:lnTo>
                    <a:pt x="4993386" y="113538"/>
                  </a:lnTo>
                  <a:lnTo>
                    <a:pt x="4868418" y="113538"/>
                  </a:lnTo>
                  <a:lnTo>
                    <a:pt x="4868418" y="260604"/>
                  </a:lnTo>
                  <a:lnTo>
                    <a:pt x="4982718" y="260604"/>
                  </a:lnTo>
                  <a:lnTo>
                    <a:pt x="4982718" y="280416"/>
                  </a:lnTo>
                  <a:lnTo>
                    <a:pt x="4847844" y="280416"/>
                  </a:lnTo>
                  <a:close/>
                  <a:moveTo>
                    <a:pt x="4617720" y="93726"/>
                  </a:moveTo>
                  <a:lnTo>
                    <a:pt x="4717542" y="93726"/>
                  </a:lnTo>
                  <a:lnTo>
                    <a:pt x="4717542" y="113538"/>
                  </a:lnTo>
                  <a:lnTo>
                    <a:pt x="4638294" y="113538"/>
                  </a:lnTo>
                  <a:lnTo>
                    <a:pt x="4638294" y="561594"/>
                  </a:lnTo>
                  <a:lnTo>
                    <a:pt x="4617720" y="561594"/>
                  </a:lnTo>
                  <a:close/>
                  <a:moveTo>
                    <a:pt x="4573524" y="93726"/>
                  </a:moveTo>
                  <a:lnTo>
                    <a:pt x="4597146" y="93726"/>
                  </a:lnTo>
                  <a:lnTo>
                    <a:pt x="4597146" y="561594"/>
                  </a:lnTo>
                  <a:lnTo>
                    <a:pt x="4573524" y="561594"/>
                  </a:lnTo>
                  <a:close/>
                  <a:moveTo>
                    <a:pt x="4453128" y="93726"/>
                  </a:moveTo>
                  <a:lnTo>
                    <a:pt x="4552950" y="93726"/>
                  </a:lnTo>
                  <a:lnTo>
                    <a:pt x="4552950" y="561594"/>
                  </a:lnTo>
                  <a:lnTo>
                    <a:pt x="4532376" y="561594"/>
                  </a:lnTo>
                  <a:lnTo>
                    <a:pt x="4532376" y="113538"/>
                  </a:lnTo>
                  <a:lnTo>
                    <a:pt x="4453128" y="113538"/>
                  </a:lnTo>
                  <a:close/>
                  <a:moveTo>
                    <a:pt x="2446021" y="93726"/>
                  </a:moveTo>
                  <a:lnTo>
                    <a:pt x="2545842" y="93726"/>
                  </a:lnTo>
                  <a:lnTo>
                    <a:pt x="2545842" y="113538"/>
                  </a:lnTo>
                  <a:lnTo>
                    <a:pt x="2466595" y="113538"/>
                  </a:lnTo>
                  <a:lnTo>
                    <a:pt x="2466595" y="561594"/>
                  </a:lnTo>
                  <a:lnTo>
                    <a:pt x="2446021" y="561594"/>
                  </a:lnTo>
                  <a:close/>
                  <a:moveTo>
                    <a:pt x="2401825" y="93726"/>
                  </a:moveTo>
                  <a:lnTo>
                    <a:pt x="2425447" y="93726"/>
                  </a:lnTo>
                  <a:lnTo>
                    <a:pt x="2425447" y="561594"/>
                  </a:lnTo>
                  <a:lnTo>
                    <a:pt x="2401825" y="561594"/>
                  </a:lnTo>
                  <a:close/>
                  <a:moveTo>
                    <a:pt x="2281429" y="93726"/>
                  </a:moveTo>
                  <a:lnTo>
                    <a:pt x="2381250" y="93726"/>
                  </a:lnTo>
                  <a:lnTo>
                    <a:pt x="2381250" y="561594"/>
                  </a:lnTo>
                  <a:lnTo>
                    <a:pt x="2360676" y="561594"/>
                  </a:lnTo>
                  <a:lnTo>
                    <a:pt x="2360676" y="113538"/>
                  </a:lnTo>
                  <a:lnTo>
                    <a:pt x="2281429" y="113538"/>
                  </a:lnTo>
                  <a:close/>
                  <a:moveTo>
                    <a:pt x="1704594" y="93726"/>
                  </a:moveTo>
                  <a:lnTo>
                    <a:pt x="1770126" y="93726"/>
                  </a:lnTo>
                  <a:cubicBezTo>
                    <a:pt x="1781191" y="93869"/>
                    <a:pt x="1789542" y="97203"/>
                    <a:pt x="1795177" y="103727"/>
                  </a:cubicBezTo>
                  <a:cubicBezTo>
                    <a:pt x="1800813" y="110252"/>
                    <a:pt x="1803639" y="119110"/>
                    <a:pt x="1803654" y="130302"/>
                  </a:cubicBezTo>
                  <a:lnTo>
                    <a:pt x="1803654" y="214122"/>
                  </a:lnTo>
                  <a:cubicBezTo>
                    <a:pt x="1803813" y="235220"/>
                    <a:pt x="1800067" y="251508"/>
                    <a:pt x="1792415" y="262985"/>
                  </a:cubicBezTo>
                  <a:cubicBezTo>
                    <a:pt x="1784763" y="274463"/>
                    <a:pt x="1772254" y="280273"/>
                    <a:pt x="1754886" y="280416"/>
                  </a:cubicBezTo>
                  <a:lnTo>
                    <a:pt x="1704594" y="280416"/>
                  </a:lnTo>
                  <a:close/>
                  <a:moveTo>
                    <a:pt x="1199769" y="93726"/>
                  </a:moveTo>
                  <a:lnTo>
                    <a:pt x="1267587" y="93726"/>
                  </a:lnTo>
                  <a:cubicBezTo>
                    <a:pt x="1278652" y="93869"/>
                    <a:pt x="1287003" y="97203"/>
                    <a:pt x="1292638" y="103727"/>
                  </a:cubicBezTo>
                  <a:cubicBezTo>
                    <a:pt x="1298274" y="110252"/>
                    <a:pt x="1301099" y="119110"/>
                    <a:pt x="1301115" y="130302"/>
                  </a:cubicBezTo>
                  <a:lnTo>
                    <a:pt x="1301115" y="208788"/>
                  </a:lnTo>
                  <a:cubicBezTo>
                    <a:pt x="1300750" y="229775"/>
                    <a:pt x="1294813" y="246856"/>
                    <a:pt x="1283304" y="260033"/>
                  </a:cubicBezTo>
                  <a:cubicBezTo>
                    <a:pt x="1271794" y="273209"/>
                    <a:pt x="1256903" y="280003"/>
                    <a:pt x="1238631" y="280416"/>
                  </a:cubicBezTo>
                  <a:lnTo>
                    <a:pt x="1199769" y="280416"/>
                  </a:lnTo>
                  <a:close/>
                  <a:moveTo>
                    <a:pt x="969645" y="93726"/>
                  </a:moveTo>
                  <a:lnTo>
                    <a:pt x="1069467" y="93726"/>
                  </a:lnTo>
                  <a:lnTo>
                    <a:pt x="1069467" y="113538"/>
                  </a:lnTo>
                  <a:lnTo>
                    <a:pt x="990219" y="113538"/>
                  </a:lnTo>
                  <a:lnTo>
                    <a:pt x="990219" y="561594"/>
                  </a:lnTo>
                  <a:lnTo>
                    <a:pt x="969645" y="561594"/>
                  </a:lnTo>
                  <a:close/>
                  <a:moveTo>
                    <a:pt x="925449" y="93726"/>
                  </a:moveTo>
                  <a:lnTo>
                    <a:pt x="949071" y="93726"/>
                  </a:lnTo>
                  <a:lnTo>
                    <a:pt x="949071" y="561594"/>
                  </a:lnTo>
                  <a:lnTo>
                    <a:pt x="925449" y="561594"/>
                  </a:lnTo>
                  <a:close/>
                  <a:moveTo>
                    <a:pt x="805053" y="93726"/>
                  </a:moveTo>
                  <a:lnTo>
                    <a:pt x="904875" y="93726"/>
                  </a:lnTo>
                  <a:lnTo>
                    <a:pt x="904875" y="561594"/>
                  </a:lnTo>
                  <a:lnTo>
                    <a:pt x="884301" y="561594"/>
                  </a:lnTo>
                  <a:lnTo>
                    <a:pt x="884301" y="113538"/>
                  </a:lnTo>
                  <a:lnTo>
                    <a:pt x="805053" y="113538"/>
                  </a:lnTo>
                  <a:close/>
                  <a:moveTo>
                    <a:pt x="85344" y="93726"/>
                  </a:moveTo>
                  <a:lnTo>
                    <a:pt x="162306" y="93726"/>
                  </a:lnTo>
                  <a:cubicBezTo>
                    <a:pt x="173371" y="93869"/>
                    <a:pt x="181721" y="97203"/>
                    <a:pt x="187357" y="103727"/>
                  </a:cubicBezTo>
                  <a:cubicBezTo>
                    <a:pt x="192993" y="110252"/>
                    <a:pt x="195818" y="119110"/>
                    <a:pt x="195834" y="130302"/>
                  </a:cubicBezTo>
                  <a:lnTo>
                    <a:pt x="195834" y="442722"/>
                  </a:lnTo>
                  <a:cubicBezTo>
                    <a:pt x="195818" y="453914"/>
                    <a:pt x="192993" y="462772"/>
                    <a:pt x="187357" y="469297"/>
                  </a:cubicBezTo>
                  <a:cubicBezTo>
                    <a:pt x="181721" y="475822"/>
                    <a:pt x="173371" y="479155"/>
                    <a:pt x="162306" y="479298"/>
                  </a:cubicBezTo>
                  <a:lnTo>
                    <a:pt x="85344" y="479298"/>
                  </a:lnTo>
                  <a:close/>
                  <a:moveTo>
                    <a:pt x="7700010" y="82296"/>
                  </a:moveTo>
                  <a:cubicBezTo>
                    <a:pt x="7721394" y="82757"/>
                    <a:pt x="7736348" y="89837"/>
                    <a:pt x="7744873" y="103537"/>
                  </a:cubicBezTo>
                  <a:cubicBezTo>
                    <a:pt x="7753398" y="117237"/>
                    <a:pt x="7757493" y="134795"/>
                    <a:pt x="7757160" y="156210"/>
                  </a:cubicBezTo>
                  <a:lnTo>
                    <a:pt x="7757160" y="416814"/>
                  </a:lnTo>
                  <a:cubicBezTo>
                    <a:pt x="7757493" y="438230"/>
                    <a:pt x="7753398" y="455787"/>
                    <a:pt x="7744873" y="469487"/>
                  </a:cubicBezTo>
                  <a:cubicBezTo>
                    <a:pt x="7736348" y="483188"/>
                    <a:pt x="7721394" y="490268"/>
                    <a:pt x="7700010" y="490728"/>
                  </a:cubicBezTo>
                  <a:cubicBezTo>
                    <a:pt x="7678627" y="490268"/>
                    <a:pt x="7663672" y="483188"/>
                    <a:pt x="7655147" y="469487"/>
                  </a:cubicBezTo>
                  <a:cubicBezTo>
                    <a:pt x="7646622" y="455787"/>
                    <a:pt x="7642527" y="438230"/>
                    <a:pt x="7642860" y="416814"/>
                  </a:cubicBezTo>
                  <a:lnTo>
                    <a:pt x="7642860" y="156210"/>
                  </a:lnTo>
                  <a:cubicBezTo>
                    <a:pt x="7642527" y="134795"/>
                    <a:pt x="7646622" y="117237"/>
                    <a:pt x="7655147" y="103537"/>
                  </a:cubicBezTo>
                  <a:cubicBezTo>
                    <a:pt x="7663672" y="89837"/>
                    <a:pt x="7678627" y="82757"/>
                    <a:pt x="7700010" y="82296"/>
                  </a:cubicBezTo>
                  <a:close/>
                  <a:moveTo>
                    <a:pt x="7102221" y="82296"/>
                  </a:moveTo>
                  <a:cubicBezTo>
                    <a:pt x="7114715" y="82550"/>
                    <a:pt x="7123065" y="88710"/>
                    <a:pt x="7127272" y="100775"/>
                  </a:cubicBezTo>
                  <a:cubicBezTo>
                    <a:pt x="7131479" y="112840"/>
                    <a:pt x="7134305" y="129286"/>
                    <a:pt x="7135749" y="150114"/>
                  </a:cubicBezTo>
                  <a:lnTo>
                    <a:pt x="7154037" y="352044"/>
                  </a:lnTo>
                  <a:lnTo>
                    <a:pt x="7050405" y="352044"/>
                  </a:lnTo>
                  <a:lnTo>
                    <a:pt x="7068693" y="150114"/>
                  </a:lnTo>
                  <a:cubicBezTo>
                    <a:pt x="7070138" y="129286"/>
                    <a:pt x="7072964" y="112840"/>
                    <a:pt x="7077170" y="100775"/>
                  </a:cubicBezTo>
                  <a:cubicBezTo>
                    <a:pt x="7081377" y="88710"/>
                    <a:pt x="7089728" y="82550"/>
                    <a:pt x="7102221" y="82296"/>
                  </a:cubicBezTo>
                  <a:close/>
                  <a:moveTo>
                    <a:pt x="5804535" y="82296"/>
                  </a:moveTo>
                  <a:cubicBezTo>
                    <a:pt x="5825919" y="82757"/>
                    <a:pt x="5840873" y="89837"/>
                    <a:pt x="5849398" y="103537"/>
                  </a:cubicBezTo>
                  <a:cubicBezTo>
                    <a:pt x="5857923" y="117237"/>
                    <a:pt x="5862018" y="134795"/>
                    <a:pt x="5861685" y="156210"/>
                  </a:cubicBezTo>
                  <a:lnTo>
                    <a:pt x="5861685" y="416814"/>
                  </a:lnTo>
                  <a:cubicBezTo>
                    <a:pt x="5862018" y="438230"/>
                    <a:pt x="5857923" y="455787"/>
                    <a:pt x="5849398" y="469487"/>
                  </a:cubicBezTo>
                  <a:cubicBezTo>
                    <a:pt x="5840873" y="483188"/>
                    <a:pt x="5825919" y="490268"/>
                    <a:pt x="5804535" y="490728"/>
                  </a:cubicBezTo>
                  <a:cubicBezTo>
                    <a:pt x="5783152" y="490268"/>
                    <a:pt x="5768197" y="483188"/>
                    <a:pt x="5759672" y="469487"/>
                  </a:cubicBezTo>
                  <a:cubicBezTo>
                    <a:pt x="5751147" y="455787"/>
                    <a:pt x="5747052" y="438230"/>
                    <a:pt x="5747385" y="416814"/>
                  </a:cubicBezTo>
                  <a:lnTo>
                    <a:pt x="5747385" y="156210"/>
                  </a:lnTo>
                  <a:cubicBezTo>
                    <a:pt x="5747052" y="134795"/>
                    <a:pt x="5751147" y="117237"/>
                    <a:pt x="5759672" y="103537"/>
                  </a:cubicBezTo>
                  <a:cubicBezTo>
                    <a:pt x="5768197" y="89837"/>
                    <a:pt x="5783152" y="82757"/>
                    <a:pt x="5804535" y="82296"/>
                  </a:cubicBezTo>
                  <a:close/>
                  <a:moveTo>
                    <a:pt x="5367528" y="82296"/>
                  </a:moveTo>
                  <a:cubicBezTo>
                    <a:pt x="5387245" y="82677"/>
                    <a:pt x="5401723" y="89345"/>
                    <a:pt x="5410962" y="102299"/>
                  </a:cubicBezTo>
                  <a:cubicBezTo>
                    <a:pt x="5420201" y="115253"/>
                    <a:pt x="5424774" y="132207"/>
                    <a:pt x="5424678" y="153162"/>
                  </a:cubicBezTo>
                  <a:lnTo>
                    <a:pt x="5424678" y="561594"/>
                  </a:lnTo>
                  <a:lnTo>
                    <a:pt x="5404104" y="561594"/>
                  </a:lnTo>
                  <a:lnTo>
                    <a:pt x="5404104" y="153924"/>
                  </a:lnTo>
                  <a:cubicBezTo>
                    <a:pt x="5404152" y="138430"/>
                    <a:pt x="5401199" y="125984"/>
                    <a:pt x="5395246" y="116586"/>
                  </a:cubicBezTo>
                  <a:cubicBezTo>
                    <a:pt x="5389293" y="107188"/>
                    <a:pt x="5380054" y="102362"/>
                    <a:pt x="5367528" y="102108"/>
                  </a:cubicBezTo>
                  <a:cubicBezTo>
                    <a:pt x="5355003" y="102362"/>
                    <a:pt x="5345763" y="107188"/>
                    <a:pt x="5339810" y="116586"/>
                  </a:cubicBezTo>
                  <a:cubicBezTo>
                    <a:pt x="5333857" y="125984"/>
                    <a:pt x="5330904" y="138430"/>
                    <a:pt x="5330952" y="153924"/>
                  </a:cubicBezTo>
                  <a:lnTo>
                    <a:pt x="5330952" y="561594"/>
                  </a:lnTo>
                  <a:lnTo>
                    <a:pt x="5310378" y="561594"/>
                  </a:lnTo>
                  <a:lnTo>
                    <a:pt x="5310378" y="153162"/>
                  </a:lnTo>
                  <a:cubicBezTo>
                    <a:pt x="5310283" y="132207"/>
                    <a:pt x="5314855" y="115253"/>
                    <a:pt x="5324094" y="102299"/>
                  </a:cubicBezTo>
                  <a:cubicBezTo>
                    <a:pt x="5333333" y="89345"/>
                    <a:pt x="5347811" y="82677"/>
                    <a:pt x="5367528" y="82296"/>
                  </a:cubicBezTo>
                  <a:close/>
                  <a:moveTo>
                    <a:pt x="5189220" y="82296"/>
                  </a:moveTo>
                  <a:cubicBezTo>
                    <a:pt x="5208937" y="82677"/>
                    <a:pt x="5223415" y="89345"/>
                    <a:pt x="5232654" y="102299"/>
                  </a:cubicBezTo>
                  <a:cubicBezTo>
                    <a:pt x="5241893" y="115253"/>
                    <a:pt x="5246465" y="132207"/>
                    <a:pt x="5246370" y="153162"/>
                  </a:cubicBezTo>
                  <a:lnTo>
                    <a:pt x="5246370" y="561594"/>
                  </a:lnTo>
                  <a:lnTo>
                    <a:pt x="5225796" y="561594"/>
                  </a:lnTo>
                  <a:lnTo>
                    <a:pt x="5225796" y="153924"/>
                  </a:lnTo>
                  <a:cubicBezTo>
                    <a:pt x="5225844" y="138430"/>
                    <a:pt x="5222891" y="125984"/>
                    <a:pt x="5216938" y="116586"/>
                  </a:cubicBezTo>
                  <a:cubicBezTo>
                    <a:pt x="5210985" y="107188"/>
                    <a:pt x="5201745" y="102362"/>
                    <a:pt x="5189220" y="102108"/>
                  </a:cubicBezTo>
                  <a:cubicBezTo>
                    <a:pt x="5176695" y="102362"/>
                    <a:pt x="5167456" y="107188"/>
                    <a:pt x="5161502" y="116586"/>
                  </a:cubicBezTo>
                  <a:cubicBezTo>
                    <a:pt x="5155549" y="125984"/>
                    <a:pt x="5152597" y="138430"/>
                    <a:pt x="5152644" y="153924"/>
                  </a:cubicBezTo>
                  <a:lnTo>
                    <a:pt x="5152644" y="561594"/>
                  </a:lnTo>
                  <a:lnTo>
                    <a:pt x="5132070" y="561594"/>
                  </a:lnTo>
                  <a:lnTo>
                    <a:pt x="5132070" y="153162"/>
                  </a:lnTo>
                  <a:cubicBezTo>
                    <a:pt x="5131975" y="132207"/>
                    <a:pt x="5136547" y="115253"/>
                    <a:pt x="5145786" y="102299"/>
                  </a:cubicBezTo>
                  <a:cubicBezTo>
                    <a:pt x="5155025" y="89345"/>
                    <a:pt x="5169503" y="82677"/>
                    <a:pt x="5189220" y="82296"/>
                  </a:cubicBezTo>
                  <a:close/>
                  <a:moveTo>
                    <a:pt x="4291203" y="82296"/>
                  </a:moveTo>
                  <a:cubicBezTo>
                    <a:pt x="4312618" y="82757"/>
                    <a:pt x="4327700" y="89837"/>
                    <a:pt x="4336447" y="103537"/>
                  </a:cubicBezTo>
                  <a:cubicBezTo>
                    <a:pt x="4345194" y="117237"/>
                    <a:pt x="4349417" y="134795"/>
                    <a:pt x="4349115" y="156210"/>
                  </a:cubicBezTo>
                  <a:lnTo>
                    <a:pt x="4349115" y="203454"/>
                  </a:lnTo>
                  <a:lnTo>
                    <a:pt x="4328541" y="203454"/>
                  </a:lnTo>
                  <a:lnTo>
                    <a:pt x="4328541" y="156972"/>
                  </a:lnTo>
                  <a:cubicBezTo>
                    <a:pt x="4328843" y="141018"/>
                    <a:pt x="4326334" y="127968"/>
                    <a:pt x="4321016" y="117824"/>
                  </a:cubicBezTo>
                  <a:cubicBezTo>
                    <a:pt x="4315699" y="107680"/>
                    <a:pt x="4305760" y="102441"/>
                    <a:pt x="4291203" y="102108"/>
                  </a:cubicBezTo>
                  <a:cubicBezTo>
                    <a:pt x="4277376" y="102441"/>
                    <a:pt x="4267883" y="107680"/>
                    <a:pt x="4262724" y="117824"/>
                  </a:cubicBezTo>
                  <a:cubicBezTo>
                    <a:pt x="4257564" y="127968"/>
                    <a:pt x="4255120" y="141018"/>
                    <a:pt x="4255389" y="156972"/>
                  </a:cubicBezTo>
                  <a:lnTo>
                    <a:pt x="4255389" y="182880"/>
                  </a:lnTo>
                  <a:cubicBezTo>
                    <a:pt x="4254501" y="195723"/>
                    <a:pt x="4256469" y="206804"/>
                    <a:pt x="4261295" y="216122"/>
                  </a:cubicBezTo>
                  <a:cubicBezTo>
                    <a:pt x="4266121" y="225441"/>
                    <a:pt x="4279138" y="235950"/>
                    <a:pt x="4300347" y="247650"/>
                  </a:cubicBezTo>
                  <a:lnTo>
                    <a:pt x="4346829" y="272796"/>
                  </a:lnTo>
                  <a:cubicBezTo>
                    <a:pt x="4373753" y="286163"/>
                    <a:pt x="4394772" y="300577"/>
                    <a:pt x="4409885" y="316040"/>
                  </a:cubicBezTo>
                  <a:cubicBezTo>
                    <a:pt x="4424998" y="331502"/>
                    <a:pt x="4432681" y="354679"/>
                    <a:pt x="4432935" y="385572"/>
                  </a:cubicBezTo>
                  <a:lnTo>
                    <a:pt x="4432935" y="422148"/>
                  </a:lnTo>
                  <a:cubicBezTo>
                    <a:pt x="4433285" y="466773"/>
                    <a:pt x="4422108" y="502873"/>
                    <a:pt x="4399407" y="530447"/>
                  </a:cubicBezTo>
                  <a:cubicBezTo>
                    <a:pt x="4376706" y="558022"/>
                    <a:pt x="4340384" y="572215"/>
                    <a:pt x="4290441" y="573024"/>
                  </a:cubicBezTo>
                  <a:cubicBezTo>
                    <a:pt x="4240499" y="572215"/>
                    <a:pt x="4204177" y="558022"/>
                    <a:pt x="4181475" y="530447"/>
                  </a:cubicBezTo>
                  <a:cubicBezTo>
                    <a:pt x="4158774" y="502873"/>
                    <a:pt x="4147598" y="466773"/>
                    <a:pt x="4147947" y="422148"/>
                  </a:cubicBezTo>
                  <a:lnTo>
                    <a:pt x="4147947" y="414528"/>
                  </a:lnTo>
                  <a:lnTo>
                    <a:pt x="4168521" y="414528"/>
                  </a:lnTo>
                  <a:lnTo>
                    <a:pt x="4168521" y="421386"/>
                  </a:lnTo>
                  <a:cubicBezTo>
                    <a:pt x="4168219" y="459883"/>
                    <a:pt x="4177777" y="491284"/>
                    <a:pt x="4197191" y="515588"/>
                  </a:cubicBezTo>
                  <a:cubicBezTo>
                    <a:pt x="4216607" y="539893"/>
                    <a:pt x="4247690" y="552434"/>
                    <a:pt x="4290441" y="553212"/>
                  </a:cubicBezTo>
                  <a:cubicBezTo>
                    <a:pt x="4333193" y="552434"/>
                    <a:pt x="4364276" y="539893"/>
                    <a:pt x="4383691" y="515588"/>
                  </a:cubicBezTo>
                  <a:cubicBezTo>
                    <a:pt x="4403106" y="491284"/>
                    <a:pt x="4412663" y="459883"/>
                    <a:pt x="4412361" y="421386"/>
                  </a:cubicBezTo>
                  <a:lnTo>
                    <a:pt x="4412361" y="390906"/>
                  </a:lnTo>
                  <a:cubicBezTo>
                    <a:pt x="4412568" y="363903"/>
                    <a:pt x="4406249" y="343615"/>
                    <a:pt x="4393407" y="330041"/>
                  </a:cubicBezTo>
                  <a:cubicBezTo>
                    <a:pt x="4380564" y="316468"/>
                    <a:pt x="4359958" y="302467"/>
                    <a:pt x="4331589" y="288036"/>
                  </a:cubicBezTo>
                  <a:lnTo>
                    <a:pt x="4285107" y="262890"/>
                  </a:lnTo>
                  <a:cubicBezTo>
                    <a:pt x="4263676" y="251190"/>
                    <a:pt x="4249770" y="239728"/>
                    <a:pt x="4243388" y="228505"/>
                  </a:cubicBezTo>
                  <a:cubicBezTo>
                    <a:pt x="4237006" y="217281"/>
                    <a:pt x="4234149" y="203343"/>
                    <a:pt x="4234815" y="186690"/>
                  </a:cubicBezTo>
                  <a:lnTo>
                    <a:pt x="4234815" y="156210"/>
                  </a:lnTo>
                  <a:cubicBezTo>
                    <a:pt x="4234498" y="134795"/>
                    <a:pt x="4238562" y="117237"/>
                    <a:pt x="4247007" y="103537"/>
                  </a:cubicBezTo>
                  <a:cubicBezTo>
                    <a:pt x="4255453" y="89837"/>
                    <a:pt x="4270185" y="82757"/>
                    <a:pt x="4291203" y="82296"/>
                  </a:cubicBezTo>
                  <a:close/>
                  <a:moveTo>
                    <a:pt x="3653028" y="82296"/>
                  </a:moveTo>
                  <a:cubicBezTo>
                    <a:pt x="3674444" y="82757"/>
                    <a:pt x="3689525" y="89837"/>
                    <a:pt x="3698272" y="103537"/>
                  </a:cubicBezTo>
                  <a:cubicBezTo>
                    <a:pt x="3707019" y="117237"/>
                    <a:pt x="3711242" y="134795"/>
                    <a:pt x="3710940" y="156210"/>
                  </a:cubicBezTo>
                  <a:lnTo>
                    <a:pt x="3710940" y="203454"/>
                  </a:lnTo>
                  <a:lnTo>
                    <a:pt x="3690366" y="203454"/>
                  </a:lnTo>
                  <a:lnTo>
                    <a:pt x="3690366" y="156972"/>
                  </a:lnTo>
                  <a:cubicBezTo>
                    <a:pt x="3690668" y="141018"/>
                    <a:pt x="3688160" y="127968"/>
                    <a:pt x="3682842" y="117824"/>
                  </a:cubicBezTo>
                  <a:cubicBezTo>
                    <a:pt x="3677524" y="107680"/>
                    <a:pt x="3667585" y="102441"/>
                    <a:pt x="3653028" y="102108"/>
                  </a:cubicBezTo>
                  <a:cubicBezTo>
                    <a:pt x="3639201" y="102441"/>
                    <a:pt x="3629708" y="107680"/>
                    <a:pt x="3624548" y="117824"/>
                  </a:cubicBezTo>
                  <a:cubicBezTo>
                    <a:pt x="3619389" y="127968"/>
                    <a:pt x="3616945" y="141018"/>
                    <a:pt x="3617214" y="156972"/>
                  </a:cubicBezTo>
                  <a:lnTo>
                    <a:pt x="3617214" y="182880"/>
                  </a:lnTo>
                  <a:cubicBezTo>
                    <a:pt x="3616326" y="195723"/>
                    <a:pt x="3618294" y="206804"/>
                    <a:pt x="3623120" y="216122"/>
                  </a:cubicBezTo>
                  <a:cubicBezTo>
                    <a:pt x="3627946" y="225441"/>
                    <a:pt x="3640963" y="235950"/>
                    <a:pt x="3662172" y="247650"/>
                  </a:cubicBezTo>
                  <a:lnTo>
                    <a:pt x="3708654" y="272796"/>
                  </a:lnTo>
                  <a:cubicBezTo>
                    <a:pt x="3735579" y="286163"/>
                    <a:pt x="3756596" y="300577"/>
                    <a:pt x="3771710" y="316040"/>
                  </a:cubicBezTo>
                  <a:cubicBezTo>
                    <a:pt x="3786823" y="331502"/>
                    <a:pt x="3794507" y="354679"/>
                    <a:pt x="3794760" y="385572"/>
                  </a:cubicBezTo>
                  <a:lnTo>
                    <a:pt x="3794760" y="422148"/>
                  </a:lnTo>
                  <a:cubicBezTo>
                    <a:pt x="3795110" y="466773"/>
                    <a:pt x="3783933" y="502873"/>
                    <a:pt x="3761232" y="530447"/>
                  </a:cubicBezTo>
                  <a:cubicBezTo>
                    <a:pt x="3738531" y="558022"/>
                    <a:pt x="3702209" y="572215"/>
                    <a:pt x="3652267" y="573024"/>
                  </a:cubicBezTo>
                  <a:cubicBezTo>
                    <a:pt x="3602324" y="572215"/>
                    <a:pt x="3566001" y="558022"/>
                    <a:pt x="3543300" y="530447"/>
                  </a:cubicBezTo>
                  <a:cubicBezTo>
                    <a:pt x="3520599" y="502873"/>
                    <a:pt x="3509423" y="466773"/>
                    <a:pt x="3509772" y="422148"/>
                  </a:cubicBezTo>
                  <a:lnTo>
                    <a:pt x="3509772" y="414528"/>
                  </a:lnTo>
                  <a:lnTo>
                    <a:pt x="3530347" y="414528"/>
                  </a:lnTo>
                  <a:lnTo>
                    <a:pt x="3530347" y="421386"/>
                  </a:lnTo>
                  <a:cubicBezTo>
                    <a:pt x="3530044" y="459883"/>
                    <a:pt x="3539602" y="491284"/>
                    <a:pt x="3559016" y="515588"/>
                  </a:cubicBezTo>
                  <a:cubicBezTo>
                    <a:pt x="3578431" y="539893"/>
                    <a:pt x="3609515" y="552434"/>
                    <a:pt x="3652267" y="553212"/>
                  </a:cubicBezTo>
                  <a:cubicBezTo>
                    <a:pt x="3695018" y="552434"/>
                    <a:pt x="3726101" y="539893"/>
                    <a:pt x="3745516" y="515588"/>
                  </a:cubicBezTo>
                  <a:cubicBezTo>
                    <a:pt x="3764931" y="491284"/>
                    <a:pt x="3774488" y="459883"/>
                    <a:pt x="3774186" y="421386"/>
                  </a:cubicBezTo>
                  <a:lnTo>
                    <a:pt x="3774186" y="390906"/>
                  </a:lnTo>
                  <a:cubicBezTo>
                    <a:pt x="3774393" y="363903"/>
                    <a:pt x="3768075" y="343615"/>
                    <a:pt x="3755232" y="330041"/>
                  </a:cubicBezTo>
                  <a:cubicBezTo>
                    <a:pt x="3742389" y="316468"/>
                    <a:pt x="3721783" y="302467"/>
                    <a:pt x="3693414" y="288036"/>
                  </a:cubicBezTo>
                  <a:lnTo>
                    <a:pt x="3646932" y="262890"/>
                  </a:lnTo>
                  <a:cubicBezTo>
                    <a:pt x="3625502" y="251190"/>
                    <a:pt x="3611595" y="239728"/>
                    <a:pt x="3605213" y="228505"/>
                  </a:cubicBezTo>
                  <a:cubicBezTo>
                    <a:pt x="3598831" y="217281"/>
                    <a:pt x="3595974" y="203343"/>
                    <a:pt x="3596640" y="186690"/>
                  </a:cubicBezTo>
                  <a:lnTo>
                    <a:pt x="3596640" y="156210"/>
                  </a:lnTo>
                  <a:cubicBezTo>
                    <a:pt x="3596323" y="134795"/>
                    <a:pt x="3600387" y="117237"/>
                    <a:pt x="3608833" y="103537"/>
                  </a:cubicBezTo>
                  <a:cubicBezTo>
                    <a:pt x="3617278" y="89837"/>
                    <a:pt x="3632010" y="82757"/>
                    <a:pt x="3653028" y="82296"/>
                  </a:cubicBezTo>
                  <a:close/>
                  <a:moveTo>
                    <a:pt x="3246120" y="82296"/>
                  </a:moveTo>
                  <a:cubicBezTo>
                    <a:pt x="3267504" y="82757"/>
                    <a:pt x="3282458" y="89837"/>
                    <a:pt x="3290983" y="103537"/>
                  </a:cubicBezTo>
                  <a:cubicBezTo>
                    <a:pt x="3299508" y="117237"/>
                    <a:pt x="3303604" y="134795"/>
                    <a:pt x="3303270" y="156210"/>
                  </a:cubicBezTo>
                  <a:lnTo>
                    <a:pt x="3303270" y="561594"/>
                  </a:lnTo>
                  <a:lnTo>
                    <a:pt x="3282697" y="561594"/>
                  </a:lnTo>
                  <a:lnTo>
                    <a:pt x="3282697" y="156972"/>
                  </a:lnTo>
                  <a:cubicBezTo>
                    <a:pt x="3282982" y="141018"/>
                    <a:pt x="3280505" y="127968"/>
                    <a:pt x="3275267" y="117824"/>
                  </a:cubicBezTo>
                  <a:cubicBezTo>
                    <a:pt x="3270028" y="107680"/>
                    <a:pt x="3260313" y="102441"/>
                    <a:pt x="3246120" y="102108"/>
                  </a:cubicBezTo>
                  <a:cubicBezTo>
                    <a:pt x="3231928" y="102441"/>
                    <a:pt x="3222213" y="107680"/>
                    <a:pt x="3216974" y="117824"/>
                  </a:cubicBezTo>
                  <a:cubicBezTo>
                    <a:pt x="3211735" y="127968"/>
                    <a:pt x="3209259" y="141018"/>
                    <a:pt x="3209544" y="156972"/>
                  </a:cubicBezTo>
                  <a:lnTo>
                    <a:pt x="3209544" y="561594"/>
                  </a:lnTo>
                  <a:lnTo>
                    <a:pt x="3188970" y="561594"/>
                  </a:lnTo>
                  <a:lnTo>
                    <a:pt x="3188970" y="156210"/>
                  </a:lnTo>
                  <a:cubicBezTo>
                    <a:pt x="3188637" y="134795"/>
                    <a:pt x="3192733" y="117237"/>
                    <a:pt x="3201258" y="103537"/>
                  </a:cubicBezTo>
                  <a:cubicBezTo>
                    <a:pt x="3209782" y="89837"/>
                    <a:pt x="3224737" y="82757"/>
                    <a:pt x="3246120" y="82296"/>
                  </a:cubicBezTo>
                  <a:close/>
                  <a:moveTo>
                    <a:pt x="2899410" y="82296"/>
                  </a:moveTo>
                  <a:cubicBezTo>
                    <a:pt x="2920794" y="82757"/>
                    <a:pt x="2935748" y="89837"/>
                    <a:pt x="2944273" y="103537"/>
                  </a:cubicBezTo>
                  <a:cubicBezTo>
                    <a:pt x="2952798" y="117237"/>
                    <a:pt x="2956894" y="134795"/>
                    <a:pt x="2956560" y="156210"/>
                  </a:cubicBezTo>
                  <a:lnTo>
                    <a:pt x="2956560" y="416814"/>
                  </a:lnTo>
                  <a:cubicBezTo>
                    <a:pt x="2956894" y="438230"/>
                    <a:pt x="2952798" y="455787"/>
                    <a:pt x="2944273" y="469487"/>
                  </a:cubicBezTo>
                  <a:cubicBezTo>
                    <a:pt x="2935748" y="483188"/>
                    <a:pt x="2920794" y="490268"/>
                    <a:pt x="2899410" y="490728"/>
                  </a:cubicBezTo>
                  <a:cubicBezTo>
                    <a:pt x="2878027" y="490268"/>
                    <a:pt x="2863072" y="483188"/>
                    <a:pt x="2854548" y="469487"/>
                  </a:cubicBezTo>
                  <a:cubicBezTo>
                    <a:pt x="2846023" y="455787"/>
                    <a:pt x="2841927" y="438230"/>
                    <a:pt x="2842260" y="416814"/>
                  </a:cubicBezTo>
                  <a:lnTo>
                    <a:pt x="2842260" y="156210"/>
                  </a:lnTo>
                  <a:cubicBezTo>
                    <a:pt x="2841927" y="134795"/>
                    <a:pt x="2846023" y="117237"/>
                    <a:pt x="2854548" y="103537"/>
                  </a:cubicBezTo>
                  <a:cubicBezTo>
                    <a:pt x="2863072" y="89837"/>
                    <a:pt x="2878027" y="82757"/>
                    <a:pt x="2899410" y="82296"/>
                  </a:cubicBezTo>
                  <a:close/>
                  <a:moveTo>
                    <a:pt x="643128" y="82296"/>
                  </a:moveTo>
                  <a:cubicBezTo>
                    <a:pt x="664544" y="82757"/>
                    <a:pt x="679625" y="89837"/>
                    <a:pt x="688372" y="103537"/>
                  </a:cubicBezTo>
                  <a:cubicBezTo>
                    <a:pt x="697119" y="117237"/>
                    <a:pt x="701342" y="134795"/>
                    <a:pt x="701040" y="156210"/>
                  </a:cubicBezTo>
                  <a:lnTo>
                    <a:pt x="701040" y="203454"/>
                  </a:lnTo>
                  <a:lnTo>
                    <a:pt x="680466" y="203454"/>
                  </a:lnTo>
                  <a:lnTo>
                    <a:pt x="680466" y="156972"/>
                  </a:lnTo>
                  <a:cubicBezTo>
                    <a:pt x="680768" y="141018"/>
                    <a:pt x="678260" y="127968"/>
                    <a:pt x="672942" y="117824"/>
                  </a:cubicBezTo>
                  <a:cubicBezTo>
                    <a:pt x="667623" y="107680"/>
                    <a:pt x="657686" y="102441"/>
                    <a:pt x="643128" y="102108"/>
                  </a:cubicBezTo>
                  <a:cubicBezTo>
                    <a:pt x="629301" y="102441"/>
                    <a:pt x="619808" y="107680"/>
                    <a:pt x="614649" y="117824"/>
                  </a:cubicBezTo>
                  <a:cubicBezTo>
                    <a:pt x="609489" y="127968"/>
                    <a:pt x="607044" y="141018"/>
                    <a:pt x="607314" y="156972"/>
                  </a:cubicBezTo>
                  <a:lnTo>
                    <a:pt x="607314" y="182880"/>
                  </a:lnTo>
                  <a:cubicBezTo>
                    <a:pt x="606425" y="195723"/>
                    <a:pt x="608394" y="206804"/>
                    <a:pt x="613220" y="216122"/>
                  </a:cubicBezTo>
                  <a:cubicBezTo>
                    <a:pt x="618046" y="225441"/>
                    <a:pt x="631063" y="235950"/>
                    <a:pt x="652272" y="247650"/>
                  </a:cubicBezTo>
                  <a:lnTo>
                    <a:pt x="698754" y="272796"/>
                  </a:lnTo>
                  <a:cubicBezTo>
                    <a:pt x="725678" y="286163"/>
                    <a:pt x="746697" y="300577"/>
                    <a:pt x="761810" y="316040"/>
                  </a:cubicBezTo>
                  <a:cubicBezTo>
                    <a:pt x="776923" y="331502"/>
                    <a:pt x="784606" y="354679"/>
                    <a:pt x="784860" y="385572"/>
                  </a:cubicBezTo>
                  <a:lnTo>
                    <a:pt x="784860" y="422148"/>
                  </a:lnTo>
                  <a:cubicBezTo>
                    <a:pt x="785210" y="466773"/>
                    <a:pt x="774033" y="502873"/>
                    <a:pt x="751332" y="530447"/>
                  </a:cubicBezTo>
                  <a:cubicBezTo>
                    <a:pt x="728631" y="558022"/>
                    <a:pt x="692309" y="572215"/>
                    <a:pt x="642366" y="573024"/>
                  </a:cubicBezTo>
                  <a:cubicBezTo>
                    <a:pt x="592424" y="572215"/>
                    <a:pt x="556102" y="558022"/>
                    <a:pt x="533400" y="530447"/>
                  </a:cubicBezTo>
                  <a:cubicBezTo>
                    <a:pt x="510699" y="502873"/>
                    <a:pt x="499523" y="466773"/>
                    <a:pt x="499872" y="422148"/>
                  </a:cubicBezTo>
                  <a:lnTo>
                    <a:pt x="499872" y="414528"/>
                  </a:lnTo>
                  <a:lnTo>
                    <a:pt x="520446" y="414528"/>
                  </a:lnTo>
                  <a:lnTo>
                    <a:pt x="520446" y="421386"/>
                  </a:lnTo>
                  <a:cubicBezTo>
                    <a:pt x="520145" y="459883"/>
                    <a:pt x="529701" y="491284"/>
                    <a:pt x="549116" y="515588"/>
                  </a:cubicBezTo>
                  <a:cubicBezTo>
                    <a:pt x="568532" y="539893"/>
                    <a:pt x="599615" y="552434"/>
                    <a:pt x="642366" y="553212"/>
                  </a:cubicBezTo>
                  <a:cubicBezTo>
                    <a:pt x="685118" y="552434"/>
                    <a:pt x="716201" y="539893"/>
                    <a:pt x="735616" y="515588"/>
                  </a:cubicBezTo>
                  <a:cubicBezTo>
                    <a:pt x="755031" y="491284"/>
                    <a:pt x="764588" y="459883"/>
                    <a:pt x="764286" y="421386"/>
                  </a:cubicBezTo>
                  <a:lnTo>
                    <a:pt x="764286" y="390906"/>
                  </a:lnTo>
                  <a:cubicBezTo>
                    <a:pt x="764493" y="363903"/>
                    <a:pt x="758174" y="343615"/>
                    <a:pt x="745332" y="330041"/>
                  </a:cubicBezTo>
                  <a:cubicBezTo>
                    <a:pt x="732489" y="316468"/>
                    <a:pt x="711883" y="302467"/>
                    <a:pt x="683514" y="288036"/>
                  </a:cubicBezTo>
                  <a:lnTo>
                    <a:pt x="637032" y="262890"/>
                  </a:lnTo>
                  <a:cubicBezTo>
                    <a:pt x="615601" y="251190"/>
                    <a:pt x="601694" y="239728"/>
                    <a:pt x="595313" y="228505"/>
                  </a:cubicBezTo>
                  <a:cubicBezTo>
                    <a:pt x="588931" y="217281"/>
                    <a:pt x="586073" y="203343"/>
                    <a:pt x="586740" y="186690"/>
                  </a:cubicBezTo>
                  <a:lnTo>
                    <a:pt x="586740" y="156210"/>
                  </a:lnTo>
                  <a:cubicBezTo>
                    <a:pt x="586423" y="134795"/>
                    <a:pt x="590487" y="117237"/>
                    <a:pt x="598932" y="103537"/>
                  </a:cubicBezTo>
                  <a:cubicBezTo>
                    <a:pt x="607378" y="89837"/>
                    <a:pt x="622110" y="82757"/>
                    <a:pt x="643128" y="82296"/>
                  </a:cubicBezTo>
                  <a:close/>
                  <a:moveTo>
                    <a:pt x="1684020" y="73914"/>
                  </a:moveTo>
                  <a:lnTo>
                    <a:pt x="1684020" y="499110"/>
                  </a:lnTo>
                  <a:lnTo>
                    <a:pt x="1775460" y="499110"/>
                  </a:lnTo>
                  <a:cubicBezTo>
                    <a:pt x="1794923" y="499364"/>
                    <a:pt x="1808385" y="495427"/>
                    <a:pt x="1815846" y="487299"/>
                  </a:cubicBezTo>
                  <a:cubicBezTo>
                    <a:pt x="1823308" y="479171"/>
                    <a:pt x="1826864" y="465328"/>
                    <a:pt x="1826514" y="445770"/>
                  </a:cubicBezTo>
                  <a:lnTo>
                    <a:pt x="1826514" y="408432"/>
                  </a:lnTo>
                  <a:cubicBezTo>
                    <a:pt x="1826959" y="381873"/>
                    <a:pt x="1821879" y="361077"/>
                    <a:pt x="1811274" y="346043"/>
                  </a:cubicBezTo>
                  <a:cubicBezTo>
                    <a:pt x="1800670" y="331010"/>
                    <a:pt x="1781874" y="323358"/>
                    <a:pt x="1754886" y="323088"/>
                  </a:cubicBezTo>
                  <a:lnTo>
                    <a:pt x="1704594" y="323088"/>
                  </a:lnTo>
                  <a:lnTo>
                    <a:pt x="1704594" y="300228"/>
                  </a:lnTo>
                  <a:lnTo>
                    <a:pt x="1754886" y="300228"/>
                  </a:lnTo>
                  <a:cubicBezTo>
                    <a:pt x="1780779" y="299958"/>
                    <a:pt x="1798908" y="292307"/>
                    <a:pt x="1809274" y="277273"/>
                  </a:cubicBezTo>
                  <a:cubicBezTo>
                    <a:pt x="1819641" y="262239"/>
                    <a:pt x="1824625" y="241443"/>
                    <a:pt x="1824228" y="214884"/>
                  </a:cubicBezTo>
                  <a:lnTo>
                    <a:pt x="1824228" y="127254"/>
                  </a:lnTo>
                  <a:cubicBezTo>
                    <a:pt x="1824578" y="107696"/>
                    <a:pt x="1821022" y="93853"/>
                    <a:pt x="1813560" y="85725"/>
                  </a:cubicBezTo>
                  <a:cubicBezTo>
                    <a:pt x="1806099" y="77597"/>
                    <a:pt x="1792637" y="73660"/>
                    <a:pt x="1773174" y="73914"/>
                  </a:cubicBezTo>
                  <a:close/>
                  <a:moveTo>
                    <a:pt x="64770" y="73914"/>
                  </a:moveTo>
                  <a:lnTo>
                    <a:pt x="64770" y="499110"/>
                  </a:lnTo>
                  <a:lnTo>
                    <a:pt x="165354" y="499110"/>
                  </a:lnTo>
                  <a:cubicBezTo>
                    <a:pt x="184817" y="499364"/>
                    <a:pt x="198279" y="495427"/>
                    <a:pt x="205740" y="487299"/>
                  </a:cubicBezTo>
                  <a:cubicBezTo>
                    <a:pt x="213202" y="479171"/>
                    <a:pt x="216758" y="465328"/>
                    <a:pt x="216408" y="445770"/>
                  </a:cubicBezTo>
                  <a:lnTo>
                    <a:pt x="216408" y="127254"/>
                  </a:lnTo>
                  <a:cubicBezTo>
                    <a:pt x="216758" y="107696"/>
                    <a:pt x="213202" y="93853"/>
                    <a:pt x="205740" y="85725"/>
                  </a:cubicBezTo>
                  <a:cubicBezTo>
                    <a:pt x="198279" y="77597"/>
                    <a:pt x="184817" y="73660"/>
                    <a:pt x="165354" y="73914"/>
                  </a:cubicBezTo>
                  <a:close/>
                  <a:moveTo>
                    <a:pt x="7700010" y="62484"/>
                  </a:moveTo>
                  <a:cubicBezTo>
                    <a:pt x="7671768" y="62929"/>
                    <a:pt x="7651671" y="71565"/>
                    <a:pt x="7639717" y="88392"/>
                  </a:cubicBezTo>
                  <a:cubicBezTo>
                    <a:pt x="7627763" y="105220"/>
                    <a:pt x="7621953" y="127572"/>
                    <a:pt x="7622286" y="155448"/>
                  </a:cubicBezTo>
                  <a:lnTo>
                    <a:pt x="7622286" y="417576"/>
                  </a:lnTo>
                  <a:cubicBezTo>
                    <a:pt x="7621953" y="445453"/>
                    <a:pt x="7627763" y="467805"/>
                    <a:pt x="7639717" y="484632"/>
                  </a:cubicBezTo>
                  <a:cubicBezTo>
                    <a:pt x="7651671" y="501460"/>
                    <a:pt x="7671768" y="510096"/>
                    <a:pt x="7700010" y="510540"/>
                  </a:cubicBezTo>
                  <a:cubicBezTo>
                    <a:pt x="7728252" y="510096"/>
                    <a:pt x="7748349" y="501460"/>
                    <a:pt x="7760303" y="484632"/>
                  </a:cubicBezTo>
                  <a:cubicBezTo>
                    <a:pt x="7772257" y="467805"/>
                    <a:pt x="7778067" y="445453"/>
                    <a:pt x="7777734" y="417576"/>
                  </a:cubicBezTo>
                  <a:lnTo>
                    <a:pt x="7777734" y="155448"/>
                  </a:lnTo>
                  <a:cubicBezTo>
                    <a:pt x="7778067" y="127572"/>
                    <a:pt x="7772257" y="105220"/>
                    <a:pt x="7760303" y="88392"/>
                  </a:cubicBezTo>
                  <a:cubicBezTo>
                    <a:pt x="7748349" y="71565"/>
                    <a:pt x="7728252" y="62929"/>
                    <a:pt x="7700010" y="62484"/>
                  </a:cubicBezTo>
                  <a:close/>
                  <a:moveTo>
                    <a:pt x="5804535" y="62484"/>
                  </a:moveTo>
                  <a:cubicBezTo>
                    <a:pt x="5776293" y="62929"/>
                    <a:pt x="5756196" y="71565"/>
                    <a:pt x="5744242" y="88392"/>
                  </a:cubicBezTo>
                  <a:cubicBezTo>
                    <a:pt x="5732288" y="105220"/>
                    <a:pt x="5726478" y="127572"/>
                    <a:pt x="5726811" y="155448"/>
                  </a:cubicBezTo>
                  <a:lnTo>
                    <a:pt x="5726811" y="417576"/>
                  </a:lnTo>
                  <a:cubicBezTo>
                    <a:pt x="5726478" y="445453"/>
                    <a:pt x="5732288" y="467805"/>
                    <a:pt x="5744242" y="484632"/>
                  </a:cubicBezTo>
                  <a:cubicBezTo>
                    <a:pt x="5756196" y="501460"/>
                    <a:pt x="5776293" y="510096"/>
                    <a:pt x="5804535" y="510540"/>
                  </a:cubicBezTo>
                  <a:cubicBezTo>
                    <a:pt x="5832777" y="510096"/>
                    <a:pt x="5852874" y="501460"/>
                    <a:pt x="5864828" y="484632"/>
                  </a:cubicBezTo>
                  <a:cubicBezTo>
                    <a:pt x="5876782" y="467805"/>
                    <a:pt x="5882592" y="445453"/>
                    <a:pt x="5882259" y="417576"/>
                  </a:cubicBezTo>
                  <a:lnTo>
                    <a:pt x="5882259" y="155448"/>
                  </a:lnTo>
                  <a:cubicBezTo>
                    <a:pt x="5882592" y="127572"/>
                    <a:pt x="5876782" y="105220"/>
                    <a:pt x="5864828" y="88392"/>
                  </a:cubicBezTo>
                  <a:cubicBezTo>
                    <a:pt x="5852874" y="71565"/>
                    <a:pt x="5832777" y="62929"/>
                    <a:pt x="5804535" y="62484"/>
                  </a:cubicBezTo>
                  <a:close/>
                  <a:moveTo>
                    <a:pt x="2899410" y="62484"/>
                  </a:moveTo>
                  <a:cubicBezTo>
                    <a:pt x="2871169" y="62929"/>
                    <a:pt x="2851071" y="71565"/>
                    <a:pt x="2839117" y="88392"/>
                  </a:cubicBezTo>
                  <a:cubicBezTo>
                    <a:pt x="2827163" y="105220"/>
                    <a:pt x="2821353" y="127572"/>
                    <a:pt x="2821686" y="155448"/>
                  </a:cubicBezTo>
                  <a:lnTo>
                    <a:pt x="2821686" y="417576"/>
                  </a:lnTo>
                  <a:cubicBezTo>
                    <a:pt x="2821353" y="445453"/>
                    <a:pt x="2827163" y="467805"/>
                    <a:pt x="2839117" y="484632"/>
                  </a:cubicBezTo>
                  <a:cubicBezTo>
                    <a:pt x="2851071" y="501460"/>
                    <a:pt x="2871169" y="510096"/>
                    <a:pt x="2899410" y="510540"/>
                  </a:cubicBezTo>
                  <a:cubicBezTo>
                    <a:pt x="2927652" y="510096"/>
                    <a:pt x="2947750" y="501460"/>
                    <a:pt x="2959704" y="484632"/>
                  </a:cubicBezTo>
                  <a:cubicBezTo>
                    <a:pt x="2971657" y="467805"/>
                    <a:pt x="2977468" y="445453"/>
                    <a:pt x="2977134" y="417576"/>
                  </a:cubicBezTo>
                  <a:lnTo>
                    <a:pt x="2977134" y="155448"/>
                  </a:lnTo>
                  <a:cubicBezTo>
                    <a:pt x="2977468" y="127572"/>
                    <a:pt x="2971657" y="105220"/>
                    <a:pt x="2959704" y="88392"/>
                  </a:cubicBezTo>
                  <a:cubicBezTo>
                    <a:pt x="2947750" y="71565"/>
                    <a:pt x="2927652" y="62929"/>
                    <a:pt x="2899410" y="62484"/>
                  </a:cubicBezTo>
                  <a:close/>
                  <a:moveTo>
                    <a:pt x="7946898" y="51054"/>
                  </a:moveTo>
                  <a:lnTo>
                    <a:pt x="8065008" y="51054"/>
                  </a:lnTo>
                  <a:cubicBezTo>
                    <a:pt x="8089662" y="50975"/>
                    <a:pt x="8107791" y="56849"/>
                    <a:pt x="8119396" y="68675"/>
                  </a:cubicBezTo>
                  <a:cubicBezTo>
                    <a:pt x="8131001" y="80502"/>
                    <a:pt x="8136747" y="98759"/>
                    <a:pt x="8136636" y="123444"/>
                  </a:cubicBezTo>
                  <a:lnTo>
                    <a:pt x="8136636" y="211836"/>
                  </a:lnTo>
                  <a:cubicBezTo>
                    <a:pt x="8136112" y="234664"/>
                    <a:pt x="8129731" y="255492"/>
                    <a:pt x="8117491" y="274320"/>
                  </a:cubicBezTo>
                  <a:cubicBezTo>
                    <a:pt x="8105251" y="293148"/>
                    <a:pt x="8090297" y="305594"/>
                    <a:pt x="8072628" y="311658"/>
                  </a:cubicBezTo>
                  <a:cubicBezTo>
                    <a:pt x="8090360" y="319675"/>
                    <a:pt x="8102711" y="331454"/>
                    <a:pt x="8109680" y="346996"/>
                  </a:cubicBezTo>
                  <a:cubicBezTo>
                    <a:pt x="8116649" y="362538"/>
                    <a:pt x="8121571" y="381746"/>
                    <a:pt x="8124444" y="404622"/>
                  </a:cubicBezTo>
                  <a:lnTo>
                    <a:pt x="8148828" y="561594"/>
                  </a:lnTo>
                  <a:lnTo>
                    <a:pt x="8125206" y="561594"/>
                  </a:lnTo>
                  <a:lnTo>
                    <a:pt x="8100822" y="406908"/>
                  </a:lnTo>
                  <a:cubicBezTo>
                    <a:pt x="8098695" y="385413"/>
                    <a:pt x="8093043" y="366300"/>
                    <a:pt x="8083868" y="349568"/>
                  </a:cubicBezTo>
                  <a:cubicBezTo>
                    <a:pt x="8074691" y="332835"/>
                    <a:pt x="8056468" y="324009"/>
                    <a:pt x="8029194" y="323088"/>
                  </a:cubicBezTo>
                  <a:lnTo>
                    <a:pt x="7991094" y="323088"/>
                  </a:lnTo>
                  <a:lnTo>
                    <a:pt x="7991094" y="300228"/>
                  </a:lnTo>
                  <a:lnTo>
                    <a:pt x="8029194" y="300228"/>
                  </a:lnTo>
                  <a:cubicBezTo>
                    <a:pt x="8057356" y="299149"/>
                    <a:pt x="8078375" y="289497"/>
                    <a:pt x="8092250" y="271272"/>
                  </a:cubicBezTo>
                  <a:cubicBezTo>
                    <a:pt x="8106124" y="253048"/>
                    <a:pt x="8113046" y="232728"/>
                    <a:pt x="8113014" y="210312"/>
                  </a:cubicBezTo>
                  <a:lnTo>
                    <a:pt x="8113014" y="127254"/>
                  </a:lnTo>
                  <a:cubicBezTo>
                    <a:pt x="8113363" y="107696"/>
                    <a:pt x="8109807" y="93853"/>
                    <a:pt x="8102346" y="85725"/>
                  </a:cubicBezTo>
                  <a:cubicBezTo>
                    <a:pt x="8094884" y="77597"/>
                    <a:pt x="8081423" y="73660"/>
                    <a:pt x="8061960" y="73914"/>
                  </a:cubicBezTo>
                  <a:lnTo>
                    <a:pt x="7970520" y="73914"/>
                  </a:lnTo>
                  <a:lnTo>
                    <a:pt x="7970520" y="561594"/>
                  </a:lnTo>
                  <a:lnTo>
                    <a:pt x="7946898" y="561594"/>
                  </a:lnTo>
                  <a:close/>
                  <a:moveTo>
                    <a:pt x="7263003" y="51054"/>
                  </a:moveTo>
                  <a:lnTo>
                    <a:pt x="7527417" y="51054"/>
                  </a:lnTo>
                  <a:lnTo>
                    <a:pt x="7527417" y="73914"/>
                  </a:lnTo>
                  <a:lnTo>
                    <a:pt x="7263003" y="73914"/>
                  </a:lnTo>
                  <a:close/>
                  <a:moveTo>
                    <a:pt x="6670548" y="51054"/>
                  </a:moveTo>
                  <a:lnTo>
                    <a:pt x="6788658" y="51054"/>
                  </a:lnTo>
                  <a:cubicBezTo>
                    <a:pt x="6813312" y="50975"/>
                    <a:pt x="6831441" y="56849"/>
                    <a:pt x="6843046" y="68675"/>
                  </a:cubicBezTo>
                  <a:cubicBezTo>
                    <a:pt x="6854651" y="80502"/>
                    <a:pt x="6860397" y="98759"/>
                    <a:pt x="6860286" y="123444"/>
                  </a:cubicBezTo>
                  <a:lnTo>
                    <a:pt x="6860286" y="211836"/>
                  </a:lnTo>
                  <a:cubicBezTo>
                    <a:pt x="6859762" y="234664"/>
                    <a:pt x="6853381" y="255492"/>
                    <a:pt x="6841141" y="274320"/>
                  </a:cubicBezTo>
                  <a:cubicBezTo>
                    <a:pt x="6828901" y="293148"/>
                    <a:pt x="6813947" y="305594"/>
                    <a:pt x="6796278" y="311658"/>
                  </a:cubicBezTo>
                  <a:cubicBezTo>
                    <a:pt x="6814010" y="319675"/>
                    <a:pt x="6826361" y="331454"/>
                    <a:pt x="6833330" y="346996"/>
                  </a:cubicBezTo>
                  <a:cubicBezTo>
                    <a:pt x="6840299" y="362538"/>
                    <a:pt x="6845221" y="381746"/>
                    <a:pt x="6848094" y="404622"/>
                  </a:cubicBezTo>
                  <a:lnTo>
                    <a:pt x="6872478" y="561594"/>
                  </a:lnTo>
                  <a:lnTo>
                    <a:pt x="6848856" y="561594"/>
                  </a:lnTo>
                  <a:lnTo>
                    <a:pt x="6824472" y="406908"/>
                  </a:lnTo>
                  <a:cubicBezTo>
                    <a:pt x="6822345" y="385413"/>
                    <a:pt x="6816693" y="366300"/>
                    <a:pt x="6807518" y="349568"/>
                  </a:cubicBezTo>
                  <a:cubicBezTo>
                    <a:pt x="6798341" y="332835"/>
                    <a:pt x="6780118" y="324009"/>
                    <a:pt x="6752844" y="323088"/>
                  </a:cubicBezTo>
                  <a:lnTo>
                    <a:pt x="6714744" y="323088"/>
                  </a:lnTo>
                  <a:lnTo>
                    <a:pt x="6714744" y="300228"/>
                  </a:lnTo>
                  <a:lnTo>
                    <a:pt x="6752844" y="300228"/>
                  </a:lnTo>
                  <a:cubicBezTo>
                    <a:pt x="6781006" y="299149"/>
                    <a:pt x="6802025" y="289497"/>
                    <a:pt x="6815900" y="271272"/>
                  </a:cubicBezTo>
                  <a:cubicBezTo>
                    <a:pt x="6829774" y="253048"/>
                    <a:pt x="6836696" y="232728"/>
                    <a:pt x="6836664" y="210312"/>
                  </a:cubicBezTo>
                  <a:lnTo>
                    <a:pt x="6836664" y="127254"/>
                  </a:lnTo>
                  <a:cubicBezTo>
                    <a:pt x="6837013" y="107696"/>
                    <a:pt x="6833457" y="93853"/>
                    <a:pt x="6825996" y="85725"/>
                  </a:cubicBezTo>
                  <a:cubicBezTo>
                    <a:pt x="6818534" y="77597"/>
                    <a:pt x="6805073" y="73660"/>
                    <a:pt x="6785610" y="73914"/>
                  </a:cubicBezTo>
                  <a:lnTo>
                    <a:pt x="6694170" y="73914"/>
                  </a:lnTo>
                  <a:lnTo>
                    <a:pt x="6694170" y="561594"/>
                  </a:lnTo>
                  <a:lnTo>
                    <a:pt x="6670548" y="561594"/>
                  </a:lnTo>
                  <a:close/>
                  <a:moveTo>
                    <a:pt x="6384798" y="51054"/>
                  </a:moveTo>
                  <a:lnTo>
                    <a:pt x="6574536" y="51054"/>
                  </a:lnTo>
                  <a:lnTo>
                    <a:pt x="6574536" y="73914"/>
                  </a:lnTo>
                  <a:lnTo>
                    <a:pt x="6408420" y="73914"/>
                  </a:lnTo>
                  <a:lnTo>
                    <a:pt x="6408420" y="499110"/>
                  </a:lnTo>
                  <a:lnTo>
                    <a:pt x="6574536" y="499110"/>
                  </a:lnTo>
                  <a:lnTo>
                    <a:pt x="6574536" y="521970"/>
                  </a:lnTo>
                  <a:lnTo>
                    <a:pt x="6384798" y="521970"/>
                  </a:lnTo>
                  <a:close/>
                  <a:moveTo>
                    <a:pt x="6051423" y="51054"/>
                  </a:moveTo>
                  <a:lnTo>
                    <a:pt x="6178677" y="51054"/>
                  </a:lnTo>
                  <a:cubicBezTo>
                    <a:pt x="6203331" y="50975"/>
                    <a:pt x="6221460" y="56849"/>
                    <a:pt x="6233065" y="68675"/>
                  </a:cubicBezTo>
                  <a:cubicBezTo>
                    <a:pt x="6244669" y="80502"/>
                    <a:pt x="6250416" y="98759"/>
                    <a:pt x="6250305" y="123444"/>
                  </a:cubicBezTo>
                  <a:lnTo>
                    <a:pt x="6250305" y="250698"/>
                  </a:lnTo>
                  <a:cubicBezTo>
                    <a:pt x="6250416" y="275384"/>
                    <a:pt x="6244669" y="293640"/>
                    <a:pt x="6233065" y="305467"/>
                  </a:cubicBezTo>
                  <a:cubicBezTo>
                    <a:pt x="6221460" y="317294"/>
                    <a:pt x="6203331" y="323168"/>
                    <a:pt x="6178677" y="323088"/>
                  </a:cubicBezTo>
                  <a:lnTo>
                    <a:pt x="6095619" y="323088"/>
                  </a:lnTo>
                  <a:lnTo>
                    <a:pt x="6095619" y="300228"/>
                  </a:lnTo>
                  <a:lnTo>
                    <a:pt x="6175629" y="300228"/>
                  </a:lnTo>
                  <a:cubicBezTo>
                    <a:pt x="6195092" y="300482"/>
                    <a:pt x="6208554" y="296545"/>
                    <a:pt x="6216015" y="288417"/>
                  </a:cubicBezTo>
                  <a:cubicBezTo>
                    <a:pt x="6223477" y="280289"/>
                    <a:pt x="6227032" y="266446"/>
                    <a:pt x="6226683" y="246888"/>
                  </a:cubicBezTo>
                  <a:lnTo>
                    <a:pt x="6226683" y="127254"/>
                  </a:lnTo>
                  <a:cubicBezTo>
                    <a:pt x="6227032" y="107696"/>
                    <a:pt x="6223477" y="93853"/>
                    <a:pt x="6216015" y="85725"/>
                  </a:cubicBezTo>
                  <a:cubicBezTo>
                    <a:pt x="6208554" y="77597"/>
                    <a:pt x="6195092" y="73660"/>
                    <a:pt x="6175629" y="73914"/>
                  </a:cubicBezTo>
                  <a:lnTo>
                    <a:pt x="6075045" y="73914"/>
                  </a:lnTo>
                  <a:lnTo>
                    <a:pt x="6075045" y="561594"/>
                  </a:lnTo>
                  <a:lnTo>
                    <a:pt x="6051423" y="561594"/>
                  </a:lnTo>
                  <a:close/>
                  <a:moveTo>
                    <a:pt x="4803648" y="51054"/>
                  </a:moveTo>
                  <a:lnTo>
                    <a:pt x="4993386" y="51054"/>
                  </a:lnTo>
                  <a:lnTo>
                    <a:pt x="4993386" y="73914"/>
                  </a:lnTo>
                  <a:lnTo>
                    <a:pt x="4827270" y="73914"/>
                  </a:lnTo>
                  <a:lnTo>
                    <a:pt x="4827270" y="499110"/>
                  </a:lnTo>
                  <a:lnTo>
                    <a:pt x="4993386" y="499110"/>
                  </a:lnTo>
                  <a:lnTo>
                    <a:pt x="4993386" y="521970"/>
                  </a:lnTo>
                  <a:lnTo>
                    <a:pt x="4803648" y="521970"/>
                  </a:lnTo>
                  <a:close/>
                  <a:moveTo>
                    <a:pt x="4453128" y="51054"/>
                  </a:moveTo>
                  <a:lnTo>
                    <a:pt x="4717542" y="51054"/>
                  </a:lnTo>
                  <a:lnTo>
                    <a:pt x="4717542" y="73914"/>
                  </a:lnTo>
                  <a:lnTo>
                    <a:pt x="4453128" y="73914"/>
                  </a:lnTo>
                  <a:close/>
                  <a:moveTo>
                    <a:pt x="2281429" y="51054"/>
                  </a:moveTo>
                  <a:lnTo>
                    <a:pt x="2545842" y="51054"/>
                  </a:lnTo>
                  <a:lnTo>
                    <a:pt x="2545842" y="73914"/>
                  </a:lnTo>
                  <a:lnTo>
                    <a:pt x="2281429" y="73914"/>
                  </a:lnTo>
                  <a:close/>
                  <a:moveTo>
                    <a:pt x="1660398" y="51054"/>
                  </a:moveTo>
                  <a:lnTo>
                    <a:pt x="1776222" y="51054"/>
                  </a:lnTo>
                  <a:cubicBezTo>
                    <a:pt x="1800876" y="50975"/>
                    <a:pt x="1819006" y="56849"/>
                    <a:pt x="1830610" y="68675"/>
                  </a:cubicBezTo>
                  <a:cubicBezTo>
                    <a:pt x="1842215" y="80502"/>
                    <a:pt x="1847961" y="98759"/>
                    <a:pt x="1847850" y="123444"/>
                  </a:cubicBezTo>
                  <a:lnTo>
                    <a:pt x="1847850" y="216408"/>
                  </a:lnTo>
                  <a:cubicBezTo>
                    <a:pt x="1848136" y="237951"/>
                    <a:pt x="1844898" y="256969"/>
                    <a:pt x="1838135" y="273463"/>
                  </a:cubicBezTo>
                  <a:cubicBezTo>
                    <a:pt x="1831372" y="289957"/>
                    <a:pt x="1819371" y="302689"/>
                    <a:pt x="1802130" y="311658"/>
                  </a:cubicBezTo>
                  <a:cubicBezTo>
                    <a:pt x="1820466" y="320675"/>
                    <a:pt x="1833134" y="333502"/>
                    <a:pt x="1840135" y="350139"/>
                  </a:cubicBezTo>
                  <a:cubicBezTo>
                    <a:pt x="1847136" y="366776"/>
                    <a:pt x="1850470" y="385699"/>
                    <a:pt x="1850136" y="406908"/>
                  </a:cubicBezTo>
                  <a:lnTo>
                    <a:pt x="1850136" y="449580"/>
                  </a:lnTo>
                  <a:cubicBezTo>
                    <a:pt x="1850247" y="474266"/>
                    <a:pt x="1844501" y="492522"/>
                    <a:pt x="1832896" y="504349"/>
                  </a:cubicBezTo>
                  <a:cubicBezTo>
                    <a:pt x="1821292" y="516176"/>
                    <a:pt x="1803162" y="522050"/>
                    <a:pt x="1778509" y="521970"/>
                  </a:cubicBezTo>
                  <a:lnTo>
                    <a:pt x="1660398" y="521970"/>
                  </a:lnTo>
                  <a:close/>
                  <a:moveTo>
                    <a:pt x="1155573" y="51054"/>
                  </a:moveTo>
                  <a:lnTo>
                    <a:pt x="1273683" y="51054"/>
                  </a:lnTo>
                  <a:cubicBezTo>
                    <a:pt x="1298337" y="50975"/>
                    <a:pt x="1316467" y="56849"/>
                    <a:pt x="1328071" y="68675"/>
                  </a:cubicBezTo>
                  <a:cubicBezTo>
                    <a:pt x="1339676" y="80502"/>
                    <a:pt x="1345422" y="98759"/>
                    <a:pt x="1345312" y="123444"/>
                  </a:cubicBezTo>
                  <a:lnTo>
                    <a:pt x="1345312" y="211836"/>
                  </a:lnTo>
                  <a:cubicBezTo>
                    <a:pt x="1344787" y="234664"/>
                    <a:pt x="1338406" y="255492"/>
                    <a:pt x="1326166" y="274320"/>
                  </a:cubicBezTo>
                  <a:cubicBezTo>
                    <a:pt x="1313926" y="293148"/>
                    <a:pt x="1298972" y="305594"/>
                    <a:pt x="1281303" y="311658"/>
                  </a:cubicBezTo>
                  <a:cubicBezTo>
                    <a:pt x="1299036" y="319675"/>
                    <a:pt x="1311386" y="331454"/>
                    <a:pt x="1318356" y="346996"/>
                  </a:cubicBezTo>
                  <a:cubicBezTo>
                    <a:pt x="1325325" y="362538"/>
                    <a:pt x="1330246" y="381746"/>
                    <a:pt x="1333119" y="404622"/>
                  </a:cubicBezTo>
                  <a:lnTo>
                    <a:pt x="1357503" y="561594"/>
                  </a:lnTo>
                  <a:lnTo>
                    <a:pt x="1333881" y="561594"/>
                  </a:lnTo>
                  <a:lnTo>
                    <a:pt x="1309497" y="406908"/>
                  </a:lnTo>
                  <a:cubicBezTo>
                    <a:pt x="1307370" y="385413"/>
                    <a:pt x="1301719" y="366300"/>
                    <a:pt x="1292543" y="349568"/>
                  </a:cubicBezTo>
                  <a:cubicBezTo>
                    <a:pt x="1283367" y="332835"/>
                    <a:pt x="1265143" y="324009"/>
                    <a:pt x="1237869" y="323088"/>
                  </a:cubicBezTo>
                  <a:lnTo>
                    <a:pt x="1199769" y="323088"/>
                  </a:lnTo>
                  <a:lnTo>
                    <a:pt x="1199769" y="300228"/>
                  </a:lnTo>
                  <a:lnTo>
                    <a:pt x="1237869" y="300228"/>
                  </a:lnTo>
                  <a:cubicBezTo>
                    <a:pt x="1266031" y="299149"/>
                    <a:pt x="1287050" y="289497"/>
                    <a:pt x="1300925" y="271272"/>
                  </a:cubicBezTo>
                  <a:cubicBezTo>
                    <a:pt x="1314800" y="253048"/>
                    <a:pt x="1321721" y="232728"/>
                    <a:pt x="1321689" y="210312"/>
                  </a:cubicBezTo>
                  <a:lnTo>
                    <a:pt x="1321689" y="127254"/>
                  </a:lnTo>
                  <a:cubicBezTo>
                    <a:pt x="1322039" y="107696"/>
                    <a:pt x="1318483" y="93853"/>
                    <a:pt x="1311021" y="85725"/>
                  </a:cubicBezTo>
                  <a:cubicBezTo>
                    <a:pt x="1303560" y="77597"/>
                    <a:pt x="1290098" y="73660"/>
                    <a:pt x="1270635" y="73914"/>
                  </a:cubicBezTo>
                  <a:lnTo>
                    <a:pt x="1179195" y="73914"/>
                  </a:lnTo>
                  <a:lnTo>
                    <a:pt x="1179195" y="561594"/>
                  </a:lnTo>
                  <a:lnTo>
                    <a:pt x="1155573" y="561594"/>
                  </a:lnTo>
                  <a:close/>
                  <a:moveTo>
                    <a:pt x="805053" y="51054"/>
                  </a:moveTo>
                  <a:lnTo>
                    <a:pt x="1069467" y="51054"/>
                  </a:lnTo>
                  <a:lnTo>
                    <a:pt x="1069467" y="73914"/>
                  </a:lnTo>
                  <a:lnTo>
                    <a:pt x="805053" y="73914"/>
                  </a:lnTo>
                  <a:close/>
                  <a:moveTo>
                    <a:pt x="41148" y="51054"/>
                  </a:moveTo>
                  <a:lnTo>
                    <a:pt x="168402" y="51054"/>
                  </a:lnTo>
                  <a:cubicBezTo>
                    <a:pt x="193056" y="50975"/>
                    <a:pt x="211185" y="56849"/>
                    <a:pt x="222790" y="68675"/>
                  </a:cubicBezTo>
                  <a:cubicBezTo>
                    <a:pt x="234395" y="80502"/>
                    <a:pt x="240141" y="98759"/>
                    <a:pt x="240030" y="123444"/>
                  </a:cubicBezTo>
                  <a:lnTo>
                    <a:pt x="240030" y="449580"/>
                  </a:lnTo>
                  <a:cubicBezTo>
                    <a:pt x="240141" y="474266"/>
                    <a:pt x="234395" y="492522"/>
                    <a:pt x="222790" y="504349"/>
                  </a:cubicBezTo>
                  <a:cubicBezTo>
                    <a:pt x="211185" y="516176"/>
                    <a:pt x="193056" y="522050"/>
                    <a:pt x="168402" y="521970"/>
                  </a:cubicBezTo>
                  <a:lnTo>
                    <a:pt x="41148" y="521970"/>
                  </a:lnTo>
                  <a:close/>
                  <a:moveTo>
                    <a:pt x="7700010" y="39624"/>
                  </a:moveTo>
                  <a:cubicBezTo>
                    <a:pt x="7736237" y="40339"/>
                    <a:pt x="7762272" y="51292"/>
                    <a:pt x="7778115" y="72485"/>
                  </a:cubicBezTo>
                  <a:cubicBezTo>
                    <a:pt x="7793959" y="93679"/>
                    <a:pt x="7801705" y="120825"/>
                    <a:pt x="7801356" y="153924"/>
                  </a:cubicBezTo>
                  <a:lnTo>
                    <a:pt x="7801356" y="419100"/>
                  </a:lnTo>
                  <a:cubicBezTo>
                    <a:pt x="7801705" y="452200"/>
                    <a:pt x="7793959" y="479346"/>
                    <a:pt x="7778115" y="500539"/>
                  </a:cubicBezTo>
                  <a:cubicBezTo>
                    <a:pt x="7762272" y="521732"/>
                    <a:pt x="7736237" y="532686"/>
                    <a:pt x="7700010" y="533400"/>
                  </a:cubicBezTo>
                  <a:cubicBezTo>
                    <a:pt x="7663783" y="532686"/>
                    <a:pt x="7637748" y="521732"/>
                    <a:pt x="7621905" y="500539"/>
                  </a:cubicBezTo>
                  <a:cubicBezTo>
                    <a:pt x="7606061" y="479346"/>
                    <a:pt x="7598315" y="452200"/>
                    <a:pt x="7598664" y="419100"/>
                  </a:cubicBezTo>
                  <a:lnTo>
                    <a:pt x="7598664" y="153924"/>
                  </a:lnTo>
                  <a:cubicBezTo>
                    <a:pt x="7598315" y="120825"/>
                    <a:pt x="7606061" y="93679"/>
                    <a:pt x="7621905" y="72485"/>
                  </a:cubicBezTo>
                  <a:cubicBezTo>
                    <a:pt x="7637748" y="51292"/>
                    <a:pt x="7663783" y="40339"/>
                    <a:pt x="7700010" y="39624"/>
                  </a:cubicBezTo>
                  <a:close/>
                  <a:moveTo>
                    <a:pt x="7102221" y="39624"/>
                  </a:moveTo>
                  <a:cubicBezTo>
                    <a:pt x="7132097" y="40370"/>
                    <a:pt x="7151973" y="50689"/>
                    <a:pt x="7161848" y="70580"/>
                  </a:cubicBezTo>
                  <a:cubicBezTo>
                    <a:pt x="7171722" y="90472"/>
                    <a:pt x="7177500" y="115459"/>
                    <a:pt x="7179183" y="145542"/>
                  </a:cubicBezTo>
                  <a:lnTo>
                    <a:pt x="7218045" y="561594"/>
                  </a:lnTo>
                  <a:lnTo>
                    <a:pt x="7194423" y="561594"/>
                  </a:lnTo>
                  <a:lnTo>
                    <a:pt x="7157085" y="147828"/>
                  </a:lnTo>
                  <a:cubicBezTo>
                    <a:pt x="7155561" y="122269"/>
                    <a:pt x="7151370" y="101759"/>
                    <a:pt x="7144512" y="86297"/>
                  </a:cubicBezTo>
                  <a:cubicBezTo>
                    <a:pt x="7137654" y="70834"/>
                    <a:pt x="7123557" y="62897"/>
                    <a:pt x="7102221" y="62484"/>
                  </a:cubicBezTo>
                  <a:cubicBezTo>
                    <a:pt x="7080885" y="62897"/>
                    <a:pt x="7066788" y="70834"/>
                    <a:pt x="7059930" y="86297"/>
                  </a:cubicBezTo>
                  <a:cubicBezTo>
                    <a:pt x="7053072" y="101759"/>
                    <a:pt x="7048881" y="122269"/>
                    <a:pt x="7047357" y="147828"/>
                  </a:cubicBezTo>
                  <a:lnTo>
                    <a:pt x="7010019" y="561594"/>
                  </a:lnTo>
                  <a:lnTo>
                    <a:pt x="6986397" y="561594"/>
                  </a:lnTo>
                  <a:lnTo>
                    <a:pt x="7025259" y="145542"/>
                  </a:lnTo>
                  <a:cubicBezTo>
                    <a:pt x="7026941" y="115459"/>
                    <a:pt x="7032721" y="90472"/>
                    <a:pt x="7042595" y="70580"/>
                  </a:cubicBezTo>
                  <a:cubicBezTo>
                    <a:pt x="7052468" y="50689"/>
                    <a:pt x="7072344" y="40370"/>
                    <a:pt x="7102221" y="39624"/>
                  </a:cubicBezTo>
                  <a:close/>
                  <a:moveTo>
                    <a:pt x="5804535" y="39624"/>
                  </a:moveTo>
                  <a:cubicBezTo>
                    <a:pt x="5840762" y="40339"/>
                    <a:pt x="5866797" y="51292"/>
                    <a:pt x="5882640" y="72485"/>
                  </a:cubicBezTo>
                  <a:cubicBezTo>
                    <a:pt x="5898483" y="93679"/>
                    <a:pt x="5906230" y="120825"/>
                    <a:pt x="5905881" y="153924"/>
                  </a:cubicBezTo>
                  <a:lnTo>
                    <a:pt x="5905881" y="419100"/>
                  </a:lnTo>
                  <a:cubicBezTo>
                    <a:pt x="5906230" y="452200"/>
                    <a:pt x="5898483" y="479346"/>
                    <a:pt x="5882640" y="500539"/>
                  </a:cubicBezTo>
                  <a:cubicBezTo>
                    <a:pt x="5866797" y="521732"/>
                    <a:pt x="5840762" y="532686"/>
                    <a:pt x="5804535" y="533400"/>
                  </a:cubicBezTo>
                  <a:cubicBezTo>
                    <a:pt x="5768308" y="532686"/>
                    <a:pt x="5742273" y="521732"/>
                    <a:pt x="5726430" y="500539"/>
                  </a:cubicBezTo>
                  <a:cubicBezTo>
                    <a:pt x="5710587" y="479346"/>
                    <a:pt x="5702840" y="452200"/>
                    <a:pt x="5703189" y="419100"/>
                  </a:cubicBezTo>
                  <a:lnTo>
                    <a:pt x="5703189" y="153924"/>
                  </a:lnTo>
                  <a:cubicBezTo>
                    <a:pt x="5702840" y="120825"/>
                    <a:pt x="5710587" y="93679"/>
                    <a:pt x="5726430" y="72485"/>
                  </a:cubicBezTo>
                  <a:cubicBezTo>
                    <a:pt x="5742273" y="51292"/>
                    <a:pt x="5768308" y="40339"/>
                    <a:pt x="5804535" y="39624"/>
                  </a:cubicBezTo>
                  <a:close/>
                  <a:moveTo>
                    <a:pt x="5189220" y="39624"/>
                  </a:moveTo>
                  <a:cubicBezTo>
                    <a:pt x="5212318" y="39688"/>
                    <a:pt x="5231082" y="44514"/>
                    <a:pt x="5245513" y="54102"/>
                  </a:cubicBezTo>
                  <a:cubicBezTo>
                    <a:pt x="5259943" y="63691"/>
                    <a:pt x="5270897" y="77661"/>
                    <a:pt x="5278374" y="96012"/>
                  </a:cubicBezTo>
                  <a:cubicBezTo>
                    <a:pt x="5285851" y="77661"/>
                    <a:pt x="5296805" y="63691"/>
                    <a:pt x="5311235" y="54102"/>
                  </a:cubicBezTo>
                  <a:cubicBezTo>
                    <a:pt x="5325666" y="44514"/>
                    <a:pt x="5344430" y="39688"/>
                    <a:pt x="5367528" y="39624"/>
                  </a:cubicBezTo>
                  <a:cubicBezTo>
                    <a:pt x="5403421" y="40402"/>
                    <a:pt x="5429361" y="51229"/>
                    <a:pt x="5445347" y="72104"/>
                  </a:cubicBezTo>
                  <a:cubicBezTo>
                    <a:pt x="5461334" y="92980"/>
                    <a:pt x="5469175" y="119237"/>
                    <a:pt x="5468874" y="150876"/>
                  </a:cubicBezTo>
                  <a:lnTo>
                    <a:pt x="5468874" y="561594"/>
                  </a:lnTo>
                  <a:lnTo>
                    <a:pt x="5445252" y="561594"/>
                  </a:lnTo>
                  <a:lnTo>
                    <a:pt x="5445252" y="152400"/>
                  </a:lnTo>
                  <a:cubicBezTo>
                    <a:pt x="5445633" y="127651"/>
                    <a:pt x="5439918" y="106664"/>
                    <a:pt x="5428107" y="89440"/>
                  </a:cubicBezTo>
                  <a:cubicBezTo>
                    <a:pt x="5416296" y="72216"/>
                    <a:pt x="5396103" y="63230"/>
                    <a:pt x="5367528" y="62484"/>
                  </a:cubicBezTo>
                  <a:cubicBezTo>
                    <a:pt x="5339620" y="63262"/>
                    <a:pt x="5319617" y="72184"/>
                    <a:pt x="5307520" y="89249"/>
                  </a:cubicBezTo>
                  <a:cubicBezTo>
                    <a:pt x="5295424" y="106315"/>
                    <a:pt x="5289518" y="126857"/>
                    <a:pt x="5289804" y="150876"/>
                  </a:cubicBezTo>
                  <a:lnTo>
                    <a:pt x="5289804" y="561594"/>
                  </a:lnTo>
                  <a:lnTo>
                    <a:pt x="5266944" y="561594"/>
                  </a:lnTo>
                  <a:lnTo>
                    <a:pt x="5266944" y="150876"/>
                  </a:lnTo>
                  <a:cubicBezTo>
                    <a:pt x="5267182" y="126857"/>
                    <a:pt x="5261181" y="106315"/>
                    <a:pt x="5248942" y="89249"/>
                  </a:cubicBezTo>
                  <a:cubicBezTo>
                    <a:pt x="5236702" y="72184"/>
                    <a:pt x="5216795" y="63262"/>
                    <a:pt x="5189220" y="62484"/>
                  </a:cubicBezTo>
                  <a:cubicBezTo>
                    <a:pt x="5160645" y="63230"/>
                    <a:pt x="5140452" y="72216"/>
                    <a:pt x="5128641" y="89440"/>
                  </a:cubicBezTo>
                  <a:cubicBezTo>
                    <a:pt x="5116830" y="106664"/>
                    <a:pt x="5111115" y="127651"/>
                    <a:pt x="5111496" y="152400"/>
                  </a:cubicBezTo>
                  <a:lnTo>
                    <a:pt x="5111496" y="561594"/>
                  </a:lnTo>
                  <a:lnTo>
                    <a:pt x="5087874" y="561594"/>
                  </a:lnTo>
                  <a:lnTo>
                    <a:pt x="5087874" y="150876"/>
                  </a:lnTo>
                  <a:cubicBezTo>
                    <a:pt x="5087572" y="119237"/>
                    <a:pt x="5095415" y="92980"/>
                    <a:pt x="5111401" y="72104"/>
                  </a:cubicBezTo>
                  <a:cubicBezTo>
                    <a:pt x="5127387" y="51229"/>
                    <a:pt x="5153327" y="40402"/>
                    <a:pt x="5189220" y="39624"/>
                  </a:cubicBezTo>
                  <a:close/>
                  <a:moveTo>
                    <a:pt x="4291203" y="39624"/>
                  </a:moveTo>
                  <a:cubicBezTo>
                    <a:pt x="4327065" y="40339"/>
                    <a:pt x="4352878" y="51292"/>
                    <a:pt x="4368641" y="72485"/>
                  </a:cubicBezTo>
                  <a:cubicBezTo>
                    <a:pt x="4384405" y="93679"/>
                    <a:pt x="4392121" y="120825"/>
                    <a:pt x="4391787" y="153924"/>
                  </a:cubicBezTo>
                  <a:lnTo>
                    <a:pt x="4391787" y="203454"/>
                  </a:lnTo>
                  <a:lnTo>
                    <a:pt x="4369689" y="203454"/>
                  </a:lnTo>
                  <a:lnTo>
                    <a:pt x="4369689" y="155448"/>
                  </a:lnTo>
                  <a:cubicBezTo>
                    <a:pt x="4369943" y="127572"/>
                    <a:pt x="4363911" y="105220"/>
                    <a:pt x="4351592" y="88392"/>
                  </a:cubicBezTo>
                  <a:cubicBezTo>
                    <a:pt x="4339273" y="71565"/>
                    <a:pt x="4319143" y="62929"/>
                    <a:pt x="4291203" y="62484"/>
                  </a:cubicBezTo>
                  <a:cubicBezTo>
                    <a:pt x="4263327" y="62929"/>
                    <a:pt x="4243451" y="71565"/>
                    <a:pt x="4231577" y="88392"/>
                  </a:cubicBezTo>
                  <a:cubicBezTo>
                    <a:pt x="4219702" y="105220"/>
                    <a:pt x="4213924" y="127572"/>
                    <a:pt x="4214241" y="155448"/>
                  </a:cubicBezTo>
                  <a:lnTo>
                    <a:pt x="4214241" y="191262"/>
                  </a:lnTo>
                  <a:cubicBezTo>
                    <a:pt x="4213670" y="211281"/>
                    <a:pt x="4217099" y="227632"/>
                    <a:pt x="4224528" y="240316"/>
                  </a:cubicBezTo>
                  <a:cubicBezTo>
                    <a:pt x="4231958" y="253000"/>
                    <a:pt x="4246817" y="265351"/>
                    <a:pt x="4269105" y="277368"/>
                  </a:cubicBezTo>
                  <a:lnTo>
                    <a:pt x="4315587" y="302514"/>
                  </a:lnTo>
                  <a:cubicBezTo>
                    <a:pt x="4341765" y="315675"/>
                    <a:pt x="4361038" y="328597"/>
                    <a:pt x="4373404" y="341281"/>
                  </a:cubicBezTo>
                  <a:cubicBezTo>
                    <a:pt x="4385771" y="353965"/>
                    <a:pt x="4391899" y="372031"/>
                    <a:pt x="4391787" y="395478"/>
                  </a:cubicBezTo>
                  <a:lnTo>
                    <a:pt x="4391787" y="419100"/>
                  </a:lnTo>
                  <a:cubicBezTo>
                    <a:pt x="4392137" y="452200"/>
                    <a:pt x="4384389" y="479346"/>
                    <a:pt x="4368546" y="500539"/>
                  </a:cubicBezTo>
                  <a:cubicBezTo>
                    <a:pt x="4352703" y="521732"/>
                    <a:pt x="4326668" y="532686"/>
                    <a:pt x="4290441" y="533400"/>
                  </a:cubicBezTo>
                  <a:cubicBezTo>
                    <a:pt x="4254215" y="532686"/>
                    <a:pt x="4228179" y="521732"/>
                    <a:pt x="4212336" y="500539"/>
                  </a:cubicBezTo>
                  <a:cubicBezTo>
                    <a:pt x="4196493" y="479346"/>
                    <a:pt x="4188746" y="452200"/>
                    <a:pt x="4189095" y="419100"/>
                  </a:cubicBezTo>
                  <a:lnTo>
                    <a:pt x="4189095" y="414528"/>
                  </a:lnTo>
                  <a:lnTo>
                    <a:pt x="4211193" y="414528"/>
                  </a:lnTo>
                  <a:lnTo>
                    <a:pt x="4211193" y="417576"/>
                  </a:lnTo>
                  <a:cubicBezTo>
                    <a:pt x="4210924" y="445453"/>
                    <a:pt x="4216988" y="467805"/>
                    <a:pt x="4229386" y="484632"/>
                  </a:cubicBezTo>
                  <a:cubicBezTo>
                    <a:pt x="4241784" y="501460"/>
                    <a:pt x="4262136" y="510096"/>
                    <a:pt x="4290441" y="510540"/>
                  </a:cubicBezTo>
                  <a:cubicBezTo>
                    <a:pt x="4318683" y="510096"/>
                    <a:pt x="4338781" y="501460"/>
                    <a:pt x="4350734" y="484632"/>
                  </a:cubicBezTo>
                  <a:cubicBezTo>
                    <a:pt x="4362688" y="467805"/>
                    <a:pt x="4368499" y="445453"/>
                    <a:pt x="4368165" y="417576"/>
                  </a:cubicBezTo>
                  <a:lnTo>
                    <a:pt x="4368165" y="401574"/>
                  </a:lnTo>
                  <a:cubicBezTo>
                    <a:pt x="4368721" y="382746"/>
                    <a:pt x="4363990" y="368014"/>
                    <a:pt x="4353973" y="357378"/>
                  </a:cubicBezTo>
                  <a:cubicBezTo>
                    <a:pt x="4343956" y="346742"/>
                    <a:pt x="4325319" y="334296"/>
                    <a:pt x="4298061" y="320040"/>
                  </a:cubicBezTo>
                  <a:lnTo>
                    <a:pt x="4251579" y="294894"/>
                  </a:lnTo>
                  <a:cubicBezTo>
                    <a:pt x="4230037" y="283512"/>
                    <a:pt x="4214448" y="270272"/>
                    <a:pt x="4204812" y="255175"/>
                  </a:cubicBezTo>
                  <a:cubicBezTo>
                    <a:pt x="4195175" y="240078"/>
                    <a:pt x="4190445" y="220552"/>
                    <a:pt x="4190619" y="196596"/>
                  </a:cubicBezTo>
                  <a:lnTo>
                    <a:pt x="4190619" y="153924"/>
                  </a:lnTo>
                  <a:cubicBezTo>
                    <a:pt x="4190286" y="120825"/>
                    <a:pt x="4198001" y="93679"/>
                    <a:pt x="4213765" y="72485"/>
                  </a:cubicBezTo>
                  <a:cubicBezTo>
                    <a:pt x="4229529" y="51292"/>
                    <a:pt x="4255342" y="40339"/>
                    <a:pt x="4291203" y="39624"/>
                  </a:cubicBezTo>
                  <a:close/>
                  <a:moveTo>
                    <a:pt x="3653028" y="39624"/>
                  </a:moveTo>
                  <a:cubicBezTo>
                    <a:pt x="3688890" y="40339"/>
                    <a:pt x="3714703" y="51292"/>
                    <a:pt x="3730467" y="72485"/>
                  </a:cubicBezTo>
                  <a:cubicBezTo>
                    <a:pt x="3746230" y="93679"/>
                    <a:pt x="3753945" y="120825"/>
                    <a:pt x="3753612" y="153924"/>
                  </a:cubicBezTo>
                  <a:lnTo>
                    <a:pt x="3753612" y="203454"/>
                  </a:lnTo>
                  <a:lnTo>
                    <a:pt x="3731514" y="203454"/>
                  </a:lnTo>
                  <a:lnTo>
                    <a:pt x="3731514" y="155448"/>
                  </a:lnTo>
                  <a:cubicBezTo>
                    <a:pt x="3731768" y="127572"/>
                    <a:pt x="3725736" y="105220"/>
                    <a:pt x="3713417" y="88392"/>
                  </a:cubicBezTo>
                  <a:cubicBezTo>
                    <a:pt x="3701098" y="71565"/>
                    <a:pt x="3680968" y="62929"/>
                    <a:pt x="3653028" y="62484"/>
                  </a:cubicBezTo>
                  <a:cubicBezTo>
                    <a:pt x="3625152" y="62929"/>
                    <a:pt x="3605277" y="71565"/>
                    <a:pt x="3593402" y="88392"/>
                  </a:cubicBezTo>
                  <a:cubicBezTo>
                    <a:pt x="3581527" y="105220"/>
                    <a:pt x="3575749" y="127572"/>
                    <a:pt x="3576066" y="155448"/>
                  </a:cubicBezTo>
                  <a:lnTo>
                    <a:pt x="3576066" y="191262"/>
                  </a:lnTo>
                  <a:cubicBezTo>
                    <a:pt x="3575495" y="211281"/>
                    <a:pt x="3578924" y="227632"/>
                    <a:pt x="3586353" y="240316"/>
                  </a:cubicBezTo>
                  <a:cubicBezTo>
                    <a:pt x="3593783" y="253000"/>
                    <a:pt x="3608642" y="265351"/>
                    <a:pt x="3630931" y="277368"/>
                  </a:cubicBezTo>
                  <a:lnTo>
                    <a:pt x="3677412" y="302514"/>
                  </a:lnTo>
                  <a:cubicBezTo>
                    <a:pt x="3703590" y="315675"/>
                    <a:pt x="3722863" y="328597"/>
                    <a:pt x="3735229" y="341281"/>
                  </a:cubicBezTo>
                  <a:cubicBezTo>
                    <a:pt x="3747596" y="353965"/>
                    <a:pt x="3753724" y="372031"/>
                    <a:pt x="3753612" y="395478"/>
                  </a:cubicBezTo>
                  <a:lnTo>
                    <a:pt x="3753612" y="419100"/>
                  </a:lnTo>
                  <a:cubicBezTo>
                    <a:pt x="3753961" y="452200"/>
                    <a:pt x="3746215" y="479346"/>
                    <a:pt x="3730372" y="500539"/>
                  </a:cubicBezTo>
                  <a:cubicBezTo>
                    <a:pt x="3714528" y="521732"/>
                    <a:pt x="3688493" y="532686"/>
                    <a:pt x="3652267" y="533400"/>
                  </a:cubicBezTo>
                  <a:cubicBezTo>
                    <a:pt x="3616040" y="532686"/>
                    <a:pt x="3590005" y="521732"/>
                    <a:pt x="3574161" y="500539"/>
                  </a:cubicBezTo>
                  <a:cubicBezTo>
                    <a:pt x="3558318" y="479346"/>
                    <a:pt x="3550571" y="452200"/>
                    <a:pt x="3550920" y="419100"/>
                  </a:cubicBezTo>
                  <a:lnTo>
                    <a:pt x="3550920" y="414528"/>
                  </a:lnTo>
                  <a:lnTo>
                    <a:pt x="3573018" y="414528"/>
                  </a:lnTo>
                  <a:lnTo>
                    <a:pt x="3573018" y="417576"/>
                  </a:lnTo>
                  <a:cubicBezTo>
                    <a:pt x="3572749" y="445453"/>
                    <a:pt x="3578813" y="467805"/>
                    <a:pt x="3591211" y="484632"/>
                  </a:cubicBezTo>
                  <a:cubicBezTo>
                    <a:pt x="3603610" y="501460"/>
                    <a:pt x="3623961" y="510096"/>
                    <a:pt x="3652267" y="510540"/>
                  </a:cubicBezTo>
                  <a:cubicBezTo>
                    <a:pt x="3680508" y="510096"/>
                    <a:pt x="3700606" y="501460"/>
                    <a:pt x="3712560" y="484632"/>
                  </a:cubicBezTo>
                  <a:cubicBezTo>
                    <a:pt x="3724514" y="467805"/>
                    <a:pt x="3730324" y="445453"/>
                    <a:pt x="3729990" y="417576"/>
                  </a:cubicBezTo>
                  <a:lnTo>
                    <a:pt x="3729990" y="401574"/>
                  </a:lnTo>
                  <a:cubicBezTo>
                    <a:pt x="3730546" y="382746"/>
                    <a:pt x="3725815" y="368014"/>
                    <a:pt x="3715798" y="357378"/>
                  </a:cubicBezTo>
                  <a:cubicBezTo>
                    <a:pt x="3705781" y="346742"/>
                    <a:pt x="3687144" y="334296"/>
                    <a:pt x="3659886" y="320040"/>
                  </a:cubicBezTo>
                  <a:lnTo>
                    <a:pt x="3613404" y="294894"/>
                  </a:lnTo>
                  <a:cubicBezTo>
                    <a:pt x="3591862" y="283512"/>
                    <a:pt x="3576273" y="270272"/>
                    <a:pt x="3566637" y="255175"/>
                  </a:cubicBezTo>
                  <a:cubicBezTo>
                    <a:pt x="3557000" y="240078"/>
                    <a:pt x="3552270" y="220552"/>
                    <a:pt x="3552444" y="196596"/>
                  </a:cubicBezTo>
                  <a:lnTo>
                    <a:pt x="3552444" y="153924"/>
                  </a:lnTo>
                  <a:cubicBezTo>
                    <a:pt x="3552111" y="120825"/>
                    <a:pt x="3559826" y="93679"/>
                    <a:pt x="3575591" y="72485"/>
                  </a:cubicBezTo>
                  <a:cubicBezTo>
                    <a:pt x="3591354" y="51292"/>
                    <a:pt x="3617167" y="40339"/>
                    <a:pt x="3653028" y="39624"/>
                  </a:cubicBezTo>
                  <a:close/>
                  <a:moveTo>
                    <a:pt x="3246120" y="39624"/>
                  </a:moveTo>
                  <a:cubicBezTo>
                    <a:pt x="3282347" y="40339"/>
                    <a:pt x="3308382" y="51292"/>
                    <a:pt x="3324225" y="72485"/>
                  </a:cubicBezTo>
                  <a:cubicBezTo>
                    <a:pt x="3340069" y="93679"/>
                    <a:pt x="3347816" y="120825"/>
                    <a:pt x="3347466" y="153924"/>
                  </a:cubicBezTo>
                  <a:lnTo>
                    <a:pt x="3347466" y="561594"/>
                  </a:lnTo>
                  <a:lnTo>
                    <a:pt x="3323844" y="561594"/>
                  </a:lnTo>
                  <a:lnTo>
                    <a:pt x="3323844" y="155448"/>
                  </a:lnTo>
                  <a:cubicBezTo>
                    <a:pt x="3324178" y="127572"/>
                    <a:pt x="3318368" y="105220"/>
                    <a:pt x="3306414" y="88392"/>
                  </a:cubicBezTo>
                  <a:cubicBezTo>
                    <a:pt x="3294460" y="71565"/>
                    <a:pt x="3274362" y="62929"/>
                    <a:pt x="3246120" y="62484"/>
                  </a:cubicBezTo>
                  <a:cubicBezTo>
                    <a:pt x="3217879" y="62929"/>
                    <a:pt x="3197781" y="71565"/>
                    <a:pt x="3185827" y="88392"/>
                  </a:cubicBezTo>
                  <a:cubicBezTo>
                    <a:pt x="3173873" y="105220"/>
                    <a:pt x="3168063" y="127572"/>
                    <a:pt x="3168397" y="155448"/>
                  </a:cubicBezTo>
                  <a:lnTo>
                    <a:pt x="3168397" y="561594"/>
                  </a:lnTo>
                  <a:lnTo>
                    <a:pt x="3144774" y="561594"/>
                  </a:lnTo>
                  <a:lnTo>
                    <a:pt x="3144774" y="153924"/>
                  </a:lnTo>
                  <a:cubicBezTo>
                    <a:pt x="3144425" y="120825"/>
                    <a:pt x="3152173" y="93679"/>
                    <a:pt x="3168016" y="72485"/>
                  </a:cubicBezTo>
                  <a:cubicBezTo>
                    <a:pt x="3183858" y="51292"/>
                    <a:pt x="3209894" y="40339"/>
                    <a:pt x="3246120" y="39624"/>
                  </a:cubicBezTo>
                  <a:close/>
                  <a:moveTo>
                    <a:pt x="2899410" y="39624"/>
                  </a:moveTo>
                  <a:cubicBezTo>
                    <a:pt x="2935637" y="40339"/>
                    <a:pt x="2961672" y="51292"/>
                    <a:pt x="2977515" y="72485"/>
                  </a:cubicBezTo>
                  <a:cubicBezTo>
                    <a:pt x="2993359" y="93679"/>
                    <a:pt x="3001105" y="120825"/>
                    <a:pt x="3000756" y="153924"/>
                  </a:cubicBezTo>
                  <a:lnTo>
                    <a:pt x="3000756" y="419100"/>
                  </a:lnTo>
                  <a:cubicBezTo>
                    <a:pt x="3001105" y="452200"/>
                    <a:pt x="2993359" y="479346"/>
                    <a:pt x="2977515" y="500539"/>
                  </a:cubicBezTo>
                  <a:cubicBezTo>
                    <a:pt x="2961672" y="521732"/>
                    <a:pt x="2935637" y="532686"/>
                    <a:pt x="2899410" y="533400"/>
                  </a:cubicBezTo>
                  <a:cubicBezTo>
                    <a:pt x="2863184" y="532686"/>
                    <a:pt x="2837149" y="521732"/>
                    <a:pt x="2821305" y="500539"/>
                  </a:cubicBezTo>
                  <a:cubicBezTo>
                    <a:pt x="2805462" y="479346"/>
                    <a:pt x="2797715" y="452200"/>
                    <a:pt x="2798064" y="419100"/>
                  </a:cubicBezTo>
                  <a:lnTo>
                    <a:pt x="2798064" y="153924"/>
                  </a:lnTo>
                  <a:cubicBezTo>
                    <a:pt x="2797715" y="120825"/>
                    <a:pt x="2805462" y="93679"/>
                    <a:pt x="2821305" y="72485"/>
                  </a:cubicBezTo>
                  <a:cubicBezTo>
                    <a:pt x="2837149" y="51292"/>
                    <a:pt x="2863184" y="40339"/>
                    <a:pt x="2899410" y="39624"/>
                  </a:cubicBezTo>
                  <a:close/>
                  <a:moveTo>
                    <a:pt x="643128" y="39624"/>
                  </a:moveTo>
                  <a:cubicBezTo>
                    <a:pt x="678990" y="40339"/>
                    <a:pt x="704803" y="51292"/>
                    <a:pt x="720567" y="72485"/>
                  </a:cubicBezTo>
                  <a:cubicBezTo>
                    <a:pt x="736330" y="93679"/>
                    <a:pt x="744046" y="120825"/>
                    <a:pt x="743712" y="153924"/>
                  </a:cubicBezTo>
                  <a:lnTo>
                    <a:pt x="743712" y="203454"/>
                  </a:lnTo>
                  <a:lnTo>
                    <a:pt x="721614" y="203454"/>
                  </a:lnTo>
                  <a:lnTo>
                    <a:pt x="721614" y="155448"/>
                  </a:lnTo>
                  <a:cubicBezTo>
                    <a:pt x="721868" y="127572"/>
                    <a:pt x="715836" y="105220"/>
                    <a:pt x="703517" y="88392"/>
                  </a:cubicBezTo>
                  <a:cubicBezTo>
                    <a:pt x="691198" y="71565"/>
                    <a:pt x="671068" y="62929"/>
                    <a:pt x="643128" y="62484"/>
                  </a:cubicBezTo>
                  <a:cubicBezTo>
                    <a:pt x="615252" y="62929"/>
                    <a:pt x="595376" y="71565"/>
                    <a:pt x="583502" y="88392"/>
                  </a:cubicBezTo>
                  <a:cubicBezTo>
                    <a:pt x="571627" y="105220"/>
                    <a:pt x="565849" y="127572"/>
                    <a:pt x="566166" y="155448"/>
                  </a:cubicBezTo>
                  <a:lnTo>
                    <a:pt x="566166" y="191262"/>
                  </a:lnTo>
                  <a:cubicBezTo>
                    <a:pt x="565595" y="211281"/>
                    <a:pt x="569024" y="227632"/>
                    <a:pt x="576453" y="240316"/>
                  </a:cubicBezTo>
                  <a:cubicBezTo>
                    <a:pt x="583883" y="253000"/>
                    <a:pt x="598742" y="265351"/>
                    <a:pt x="621030" y="277368"/>
                  </a:cubicBezTo>
                  <a:lnTo>
                    <a:pt x="667512" y="302514"/>
                  </a:lnTo>
                  <a:cubicBezTo>
                    <a:pt x="693690" y="315675"/>
                    <a:pt x="712962" y="328597"/>
                    <a:pt x="725329" y="341281"/>
                  </a:cubicBezTo>
                  <a:cubicBezTo>
                    <a:pt x="737696" y="353965"/>
                    <a:pt x="743823" y="372031"/>
                    <a:pt x="743712" y="395478"/>
                  </a:cubicBezTo>
                  <a:lnTo>
                    <a:pt x="743712" y="419100"/>
                  </a:lnTo>
                  <a:cubicBezTo>
                    <a:pt x="744061" y="452200"/>
                    <a:pt x="736315" y="479346"/>
                    <a:pt x="720471" y="500539"/>
                  </a:cubicBezTo>
                  <a:cubicBezTo>
                    <a:pt x="704628" y="521732"/>
                    <a:pt x="678593" y="532686"/>
                    <a:pt x="642366" y="533400"/>
                  </a:cubicBezTo>
                  <a:cubicBezTo>
                    <a:pt x="606140" y="532686"/>
                    <a:pt x="580105" y="521732"/>
                    <a:pt x="564261" y="500539"/>
                  </a:cubicBezTo>
                  <a:cubicBezTo>
                    <a:pt x="548418" y="479346"/>
                    <a:pt x="540671" y="452200"/>
                    <a:pt x="541020" y="419100"/>
                  </a:cubicBezTo>
                  <a:lnTo>
                    <a:pt x="541020" y="414528"/>
                  </a:lnTo>
                  <a:lnTo>
                    <a:pt x="563118" y="414528"/>
                  </a:lnTo>
                  <a:lnTo>
                    <a:pt x="563118" y="417576"/>
                  </a:lnTo>
                  <a:cubicBezTo>
                    <a:pt x="562848" y="445453"/>
                    <a:pt x="568913" y="467805"/>
                    <a:pt x="581311" y="484632"/>
                  </a:cubicBezTo>
                  <a:cubicBezTo>
                    <a:pt x="593709" y="501460"/>
                    <a:pt x="614061" y="510096"/>
                    <a:pt x="642366" y="510540"/>
                  </a:cubicBezTo>
                  <a:cubicBezTo>
                    <a:pt x="670608" y="510096"/>
                    <a:pt x="690706" y="501460"/>
                    <a:pt x="702660" y="484632"/>
                  </a:cubicBezTo>
                  <a:cubicBezTo>
                    <a:pt x="714613" y="467805"/>
                    <a:pt x="720424" y="445453"/>
                    <a:pt x="720090" y="417576"/>
                  </a:cubicBezTo>
                  <a:lnTo>
                    <a:pt x="720090" y="401574"/>
                  </a:lnTo>
                  <a:cubicBezTo>
                    <a:pt x="720646" y="382746"/>
                    <a:pt x="715915" y="368014"/>
                    <a:pt x="705898" y="357378"/>
                  </a:cubicBezTo>
                  <a:cubicBezTo>
                    <a:pt x="695881" y="346742"/>
                    <a:pt x="677244" y="334296"/>
                    <a:pt x="649986" y="320040"/>
                  </a:cubicBezTo>
                  <a:lnTo>
                    <a:pt x="603504" y="294894"/>
                  </a:lnTo>
                  <a:cubicBezTo>
                    <a:pt x="581962" y="283512"/>
                    <a:pt x="566373" y="270272"/>
                    <a:pt x="556737" y="255175"/>
                  </a:cubicBezTo>
                  <a:cubicBezTo>
                    <a:pt x="547100" y="240078"/>
                    <a:pt x="542370" y="220552"/>
                    <a:pt x="542544" y="196596"/>
                  </a:cubicBezTo>
                  <a:lnTo>
                    <a:pt x="542544" y="153924"/>
                  </a:lnTo>
                  <a:cubicBezTo>
                    <a:pt x="542211" y="120825"/>
                    <a:pt x="549926" y="93679"/>
                    <a:pt x="565690" y="72485"/>
                  </a:cubicBezTo>
                  <a:cubicBezTo>
                    <a:pt x="581454" y="51292"/>
                    <a:pt x="607267" y="40339"/>
                    <a:pt x="643128" y="39624"/>
                  </a:cubicBezTo>
                  <a:close/>
                  <a:moveTo>
                    <a:pt x="1639824" y="31242"/>
                  </a:moveTo>
                  <a:lnTo>
                    <a:pt x="1639824" y="541782"/>
                  </a:lnTo>
                  <a:lnTo>
                    <a:pt x="1782318" y="541782"/>
                  </a:lnTo>
                  <a:cubicBezTo>
                    <a:pt x="1812005" y="541782"/>
                    <a:pt x="1834166" y="534353"/>
                    <a:pt x="1848803" y="519494"/>
                  </a:cubicBezTo>
                  <a:cubicBezTo>
                    <a:pt x="1863440" y="504635"/>
                    <a:pt x="1870742" y="482346"/>
                    <a:pt x="1870710" y="452628"/>
                  </a:cubicBezTo>
                  <a:lnTo>
                    <a:pt x="1870710" y="405384"/>
                  </a:lnTo>
                  <a:cubicBezTo>
                    <a:pt x="1870822" y="385382"/>
                    <a:pt x="1867551" y="366141"/>
                    <a:pt x="1860900" y="347663"/>
                  </a:cubicBezTo>
                  <a:cubicBezTo>
                    <a:pt x="1854248" y="329184"/>
                    <a:pt x="1843548" y="317183"/>
                    <a:pt x="1828800" y="311658"/>
                  </a:cubicBezTo>
                  <a:cubicBezTo>
                    <a:pt x="1842453" y="306134"/>
                    <a:pt x="1852486" y="294132"/>
                    <a:pt x="1858900" y="275654"/>
                  </a:cubicBezTo>
                  <a:cubicBezTo>
                    <a:pt x="1865313" y="257175"/>
                    <a:pt x="1868488" y="237935"/>
                    <a:pt x="1868424" y="217932"/>
                  </a:cubicBezTo>
                  <a:lnTo>
                    <a:pt x="1868424" y="120396"/>
                  </a:lnTo>
                  <a:cubicBezTo>
                    <a:pt x="1868456" y="90678"/>
                    <a:pt x="1861154" y="68390"/>
                    <a:pt x="1846517" y="53531"/>
                  </a:cubicBezTo>
                  <a:cubicBezTo>
                    <a:pt x="1831880" y="38672"/>
                    <a:pt x="1809719" y="31242"/>
                    <a:pt x="1780032" y="31242"/>
                  </a:cubicBezTo>
                  <a:close/>
                  <a:moveTo>
                    <a:pt x="20574" y="31242"/>
                  </a:moveTo>
                  <a:lnTo>
                    <a:pt x="20574" y="541782"/>
                  </a:lnTo>
                  <a:lnTo>
                    <a:pt x="172212" y="541782"/>
                  </a:lnTo>
                  <a:cubicBezTo>
                    <a:pt x="201899" y="541782"/>
                    <a:pt x="224060" y="534353"/>
                    <a:pt x="238697" y="519494"/>
                  </a:cubicBezTo>
                  <a:cubicBezTo>
                    <a:pt x="253334" y="504635"/>
                    <a:pt x="260636" y="482346"/>
                    <a:pt x="260604" y="452628"/>
                  </a:cubicBezTo>
                  <a:lnTo>
                    <a:pt x="260604" y="120396"/>
                  </a:lnTo>
                  <a:cubicBezTo>
                    <a:pt x="260636" y="90678"/>
                    <a:pt x="253334" y="68390"/>
                    <a:pt x="238697" y="53531"/>
                  </a:cubicBezTo>
                  <a:cubicBezTo>
                    <a:pt x="224060" y="38672"/>
                    <a:pt x="201899" y="31242"/>
                    <a:pt x="172212" y="31242"/>
                  </a:cubicBezTo>
                  <a:close/>
                  <a:moveTo>
                    <a:pt x="7700010" y="19812"/>
                  </a:moveTo>
                  <a:cubicBezTo>
                    <a:pt x="7657258" y="20590"/>
                    <a:pt x="7626176" y="33131"/>
                    <a:pt x="7606760" y="57436"/>
                  </a:cubicBezTo>
                  <a:cubicBezTo>
                    <a:pt x="7587345" y="81741"/>
                    <a:pt x="7577789" y="113141"/>
                    <a:pt x="7578090" y="151638"/>
                  </a:cubicBezTo>
                  <a:lnTo>
                    <a:pt x="7578090" y="421386"/>
                  </a:lnTo>
                  <a:cubicBezTo>
                    <a:pt x="7577789" y="459883"/>
                    <a:pt x="7587345" y="491284"/>
                    <a:pt x="7606760" y="515588"/>
                  </a:cubicBezTo>
                  <a:cubicBezTo>
                    <a:pt x="7626176" y="539893"/>
                    <a:pt x="7657258" y="552434"/>
                    <a:pt x="7700010" y="553212"/>
                  </a:cubicBezTo>
                  <a:cubicBezTo>
                    <a:pt x="7742762" y="552434"/>
                    <a:pt x="7773844" y="539893"/>
                    <a:pt x="7793260" y="515588"/>
                  </a:cubicBezTo>
                  <a:cubicBezTo>
                    <a:pt x="7812675" y="491284"/>
                    <a:pt x="7822231" y="459883"/>
                    <a:pt x="7821930" y="421386"/>
                  </a:cubicBezTo>
                  <a:lnTo>
                    <a:pt x="7821930" y="151638"/>
                  </a:lnTo>
                  <a:cubicBezTo>
                    <a:pt x="7822231" y="113141"/>
                    <a:pt x="7812675" y="81741"/>
                    <a:pt x="7793260" y="57436"/>
                  </a:cubicBezTo>
                  <a:cubicBezTo>
                    <a:pt x="7773844" y="33131"/>
                    <a:pt x="7742762" y="20590"/>
                    <a:pt x="7700010" y="19812"/>
                  </a:cubicBezTo>
                  <a:close/>
                  <a:moveTo>
                    <a:pt x="5804535" y="19812"/>
                  </a:moveTo>
                  <a:cubicBezTo>
                    <a:pt x="5761784" y="20590"/>
                    <a:pt x="5730700" y="33131"/>
                    <a:pt x="5711285" y="57436"/>
                  </a:cubicBezTo>
                  <a:cubicBezTo>
                    <a:pt x="5691870" y="81741"/>
                    <a:pt x="5682313" y="113141"/>
                    <a:pt x="5682615" y="151638"/>
                  </a:cubicBezTo>
                  <a:lnTo>
                    <a:pt x="5682615" y="421386"/>
                  </a:lnTo>
                  <a:cubicBezTo>
                    <a:pt x="5682313" y="459883"/>
                    <a:pt x="5691870" y="491284"/>
                    <a:pt x="5711285" y="515588"/>
                  </a:cubicBezTo>
                  <a:cubicBezTo>
                    <a:pt x="5730700" y="539893"/>
                    <a:pt x="5761784" y="552434"/>
                    <a:pt x="5804535" y="553212"/>
                  </a:cubicBezTo>
                  <a:cubicBezTo>
                    <a:pt x="5847286" y="552434"/>
                    <a:pt x="5878370" y="539893"/>
                    <a:pt x="5897785" y="515588"/>
                  </a:cubicBezTo>
                  <a:cubicBezTo>
                    <a:pt x="5917200" y="491284"/>
                    <a:pt x="5926757" y="459883"/>
                    <a:pt x="5926455" y="421386"/>
                  </a:cubicBezTo>
                  <a:lnTo>
                    <a:pt x="5926455" y="151638"/>
                  </a:lnTo>
                  <a:cubicBezTo>
                    <a:pt x="5926757" y="113141"/>
                    <a:pt x="5917200" y="81741"/>
                    <a:pt x="5897785" y="57436"/>
                  </a:cubicBezTo>
                  <a:cubicBezTo>
                    <a:pt x="5878370" y="33131"/>
                    <a:pt x="5847286" y="20590"/>
                    <a:pt x="5804535" y="19812"/>
                  </a:cubicBezTo>
                  <a:close/>
                  <a:moveTo>
                    <a:pt x="2899410" y="19812"/>
                  </a:moveTo>
                  <a:cubicBezTo>
                    <a:pt x="2856659" y="20590"/>
                    <a:pt x="2825576" y="33131"/>
                    <a:pt x="2806161" y="57436"/>
                  </a:cubicBezTo>
                  <a:cubicBezTo>
                    <a:pt x="2786746" y="81741"/>
                    <a:pt x="2777189" y="113141"/>
                    <a:pt x="2777490" y="151638"/>
                  </a:cubicBezTo>
                  <a:lnTo>
                    <a:pt x="2777490" y="421386"/>
                  </a:lnTo>
                  <a:cubicBezTo>
                    <a:pt x="2777189" y="459883"/>
                    <a:pt x="2786746" y="491284"/>
                    <a:pt x="2806161" y="515588"/>
                  </a:cubicBezTo>
                  <a:cubicBezTo>
                    <a:pt x="2825576" y="539893"/>
                    <a:pt x="2856659" y="552434"/>
                    <a:pt x="2899410" y="553212"/>
                  </a:cubicBezTo>
                  <a:cubicBezTo>
                    <a:pt x="2942162" y="552434"/>
                    <a:pt x="2973245" y="539893"/>
                    <a:pt x="2992660" y="515588"/>
                  </a:cubicBezTo>
                  <a:cubicBezTo>
                    <a:pt x="3012075" y="491284"/>
                    <a:pt x="3021632" y="459883"/>
                    <a:pt x="3021331" y="421386"/>
                  </a:cubicBezTo>
                  <a:lnTo>
                    <a:pt x="3021331" y="151638"/>
                  </a:lnTo>
                  <a:cubicBezTo>
                    <a:pt x="3021632" y="113141"/>
                    <a:pt x="3012075" y="81741"/>
                    <a:pt x="2992660" y="57436"/>
                  </a:cubicBezTo>
                  <a:cubicBezTo>
                    <a:pt x="2973245" y="33131"/>
                    <a:pt x="2942162" y="20590"/>
                    <a:pt x="2899410" y="19812"/>
                  </a:cubicBezTo>
                  <a:close/>
                  <a:moveTo>
                    <a:pt x="7905750" y="11430"/>
                  </a:moveTo>
                  <a:lnTo>
                    <a:pt x="8071866" y="11430"/>
                  </a:lnTo>
                  <a:cubicBezTo>
                    <a:pt x="8106283" y="11557"/>
                    <a:pt x="8132508" y="20638"/>
                    <a:pt x="8150543" y="38672"/>
                  </a:cubicBezTo>
                  <a:cubicBezTo>
                    <a:pt x="8168577" y="56706"/>
                    <a:pt x="8177657" y="82931"/>
                    <a:pt x="8177784" y="117348"/>
                  </a:cubicBezTo>
                  <a:lnTo>
                    <a:pt x="8177784" y="214122"/>
                  </a:lnTo>
                  <a:cubicBezTo>
                    <a:pt x="8177721" y="237617"/>
                    <a:pt x="8174037" y="256731"/>
                    <a:pt x="8166735" y="271463"/>
                  </a:cubicBezTo>
                  <a:cubicBezTo>
                    <a:pt x="8159433" y="286195"/>
                    <a:pt x="8148891" y="299593"/>
                    <a:pt x="8135112" y="311658"/>
                  </a:cubicBezTo>
                  <a:cubicBezTo>
                    <a:pt x="8142827" y="317611"/>
                    <a:pt x="8148733" y="327232"/>
                    <a:pt x="8152829" y="340519"/>
                  </a:cubicBezTo>
                  <a:cubicBezTo>
                    <a:pt x="8156924" y="353806"/>
                    <a:pt x="8160925" y="373904"/>
                    <a:pt x="8164830" y="400812"/>
                  </a:cubicBezTo>
                  <a:lnTo>
                    <a:pt x="8189976" y="561594"/>
                  </a:lnTo>
                  <a:lnTo>
                    <a:pt x="8169402" y="561594"/>
                  </a:lnTo>
                  <a:lnTo>
                    <a:pt x="8145018" y="402336"/>
                  </a:lnTo>
                  <a:cubicBezTo>
                    <a:pt x="8141573" y="377460"/>
                    <a:pt x="8136842" y="357299"/>
                    <a:pt x="8130826" y="341852"/>
                  </a:cubicBezTo>
                  <a:cubicBezTo>
                    <a:pt x="8124809" y="326406"/>
                    <a:pt x="8115316" y="316341"/>
                    <a:pt x="8102346" y="311658"/>
                  </a:cubicBezTo>
                  <a:cubicBezTo>
                    <a:pt x="8121968" y="299085"/>
                    <a:pt x="8136064" y="285179"/>
                    <a:pt x="8144637" y="269939"/>
                  </a:cubicBezTo>
                  <a:cubicBezTo>
                    <a:pt x="8153209" y="254699"/>
                    <a:pt x="8157400" y="235839"/>
                    <a:pt x="8157210" y="213360"/>
                  </a:cubicBezTo>
                  <a:lnTo>
                    <a:pt x="8157210" y="120396"/>
                  </a:lnTo>
                  <a:cubicBezTo>
                    <a:pt x="8157242" y="90678"/>
                    <a:pt x="8149939" y="68390"/>
                    <a:pt x="8135302" y="53531"/>
                  </a:cubicBezTo>
                  <a:cubicBezTo>
                    <a:pt x="8120666" y="38672"/>
                    <a:pt x="8098504" y="31242"/>
                    <a:pt x="8068818" y="31242"/>
                  </a:cubicBezTo>
                  <a:lnTo>
                    <a:pt x="7926324" y="31242"/>
                  </a:lnTo>
                  <a:lnTo>
                    <a:pt x="7926324" y="561594"/>
                  </a:lnTo>
                  <a:lnTo>
                    <a:pt x="7905750" y="561594"/>
                  </a:lnTo>
                  <a:close/>
                  <a:moveTo>
                    <a:pt x="7263003" y="11430"/>
                  </a:moveTo>
                  <a:lnTo>
                    <a:pt x="7527417" y="11430"/>
                  </a:lnTo>
                  <a:lnTo>
                    <a:pt x="7527417" y="31242"/>
                  </a:lnTo>
                  <a:lnTo>
                    <a:pt x="7263003" y="31242"/>
                  </a:lnTo>
                  <a:close/>
                  <a:moveTo>
                    <a:pt x="6629400" y="11430"/>
                  </a:moveTo>
                  <a:lnTo>
                    <a:pt x="6795516" y="11430"/>
                  </a:lnTo>
                  <a:cubicBezTo>
                    <a:pt x="6829933" y="11557"/>
                    <a:pt x="6856158" y="20638"/>
                    <a:pt x="6874193" y="38672"/>
                  </a:cubicBezTo>
                  <a:cubicBezTo>
                    <a:pt x="6892227" y="56706"/>
                    <a:pt x="6901307" y="82931"/>
                    <a:pt x="6901434" y="117348"/>
                  </a:cubicBezTo>
                  <a:lnTo>
                    <a:pt x="6901434" y="214122"/>
                  </a:lnTo>
                  <a:cubicBezTo>
                    <a:pt x="6901371" y="237617"/>
                    <a:pt x="6897687" y="256731"/>
                    <a:pt x="6890385" y="271463"/>
                  </a:cubicBezTo>
                  <a:cubicBezTo>
                    <a:pt x="6883083" y="286195"/>
                    <a:pt x="6872541" y="299593"/>
                    <a:pt x="6858762" y="311658"/>
                  </a:cubicBezTo>
                  <a:cubicBezTo>
                    <a:pt x="6866477" y="317611"/>
                    <a:pt x="6872383" y="327232"/>
                    <a:pt x="6876479" y="340519"/>
                  </a:cubicBezTo>
                  <a:cubicBezTo>
                    <a:pt x="6880574" y="353806"/>
                    <a:pt x="6884575" y="373904"/>
                    <a:pt x="6888480" y="400812"/>
                  </a:cubicBezTo>
                  <a:lnTo>
                    <a:pt x="6913626" y="561594"/>
                  </a:lnTo>
                  <a:lnTo>
                    <a:pt x="6893052" y="561594"/>
                  </a:lnTo>
                  <a:lnTo>
                    <a:pt x="6868668" y="402336"/>
                  </a:lnTo>
                  <a:cubicBezTo>
                    <a:pt x="6865223" y="377460"/>
                    <a:pt x="6860492" y="357299"/>
                    <a:pt x="6854476" y="341852"/>
                  </a:cubicBezTo>
                  <a:cubicBezTo>
                    <a:pt x="6848459" y="326406"/>
                    <a:pt x="6838966" y="316341"/>
                    <a:pt x="6825996" y="311658"/>
                  </a:cubicBezTo>
                  <a:cubicBezTo>
                    <a:pt x="6845618" y="299085"/>
                    <a:pt x="6859714" y="285179"/>
                    <a:pt x="6868287" y="269939"/>
                  </a:cubicBezTo>
                  <a:cubicBezTo>
                    <a:pt x="6876859" y="254699"/>
                    <a:pt x="6881050" y="235839"/>
                    <a:pt x="6880860" y="213360"/>
                  </a:cubicBezTo>
                  <a:lnTo>
                    <a:pt x="6880860" y="120396"/>
                  </a:lnTo>
                  <a:cubicBezTo>
                    <a:pt x="6880892" y="90678"/>
                    <a:pt x="6873589" y="68390"/>
                    <a:pt x="6858952" y="53531"/>
                  </a:cubicBezTo>
                  <a:cubicBezTo>
                    <a:pt x="6844316" y="38672"/>
                    <a:pt x="6822154" y="31242"/>
                    <a:pt x="6792468" y="31242"/>
                  </a:cubicBezTo>
                  <a:lnTo>
                    <a:pt x="6649974" y="31242"/>
                  </a:lnTo>
                  <a:lnTo>
                    <a:pt x="6649974" y="561594"/>
                  </a:lnTo>
                  <a:lnTo>
                    <a:pt x="6629400" y="561594"/>
                  </a:lnTo>
                  <a:close/>
                  <a:moveTo>
                    <a:pt x="6343650" y="11430"/>
                  </a:moveTo>
                  <a:lnTo>
                    <a:pt x="6574536" y="11430"/>
                  </a:lnTo>
                  <a:lnTo>
                    <a:pt x="6574536" y="31242"/>
                  </a:lnTo>
                  <a:lnTo>
                    <a:pt x="6364224" y="31242"/>
                  </a:lnTo>
                  <a:lnTo>
                    <a:pt x="6364224" y="541782"/>
                  </a:lnTo>
                  <a:lnTo>
                    <a:pt x="6574536" y="541782"/>
                  </a:lnTo>
                  <a:lnTo>
                    <a:pt x="6574536" y="561594"/>
                  </a:lnTo>
                  <a:lnTo>
                    <a:pt x="6343650" y="561594"/>
                  </a:lnTo>
                  <a:close/>
                  <a:moveTo>
                    <a:pt x="6010275" y="11430"/>
                  </a:moveTo>
                  <a:lnTo>
                    <a:pt x="6185535" y="11430"/>
                  </a:lnTo>
                  <a:cubicBezTo>
                    <a:pt x="6219952" y="11557"/>
                    <a:pt x="6246177" y="20638"/>
                    <a:pt x="6264211" y="38672"/>
                  </a:cubicBezTo>
                  <a:cubicBezTo>
                    <a:pt x="6282246" y="56706"/>
                    <a:pt x="6291326" y="82931"/>
                    <a:pt x="6291453" y="117348"/>
                  </a:cubicBezTo>
                  <a:lnTo>
                    <a:pt x="6291453" y="256794"/>
                  </a:lnTo>
                  <a:cubicBezTo>
                    <a:pt x="6291326" y="291211"/>
                    <a:pt x="6282246" y="317437"/>
                    <a:pt x="6264211" y="335471"/>
                  </a:cubicBezTo>
                  <a:cubicBezTo>
                    <a:pt x="6246177" y="353505"/>
                    <a:pt x="6219952" y="362585"/>
                    <a:pt x="6185535" y="362712"/>
                  </a:cubicBezTo>
                  <a:lnTo>
                    <a:pt x="6116193" y="362712"/>
                  </a:lnTo>
                  <a:lnTo>
                    <a:pt x="6116193" y="561594"/>
                  </a:lnTo>
                  <a:lnTo>
                    <a:pt x="6095619" y="561594"/>
                  </a:lnTo>
                  <a:lnTo>
                    <a:pt x="6095619" y="342900"/>
                  </a:lnTo>
                  <a:lnTo>
                    <a:pt x="6182487" y="342900"/>
                  </a:lnTo>
                  <a:cubicBezTo>
                    <a:pt x="6212173" y="342900"/>
                    <a:pt x="6234335" y="335471"/>
                    <a:pt x="6248971" y="320612"/>
                  </a:cubicBezTo>
                  <a:cubicBezTo>
                    <a:pt x="6263608" y="305753"/>
                    <a:pt x="6270911" y="283464"/>
                    <a:pt x="6270879" y="253746"/>
                  </a:cubicBezTo>
                  <a:lnTo>
                    <a:pt x="6270879" y="120396"/>
                  </a:lnTo>
                  <a:cubicBezTo>
                    <a:pt x="6270911" y="90678"/>
                    <a:pt x="6263608" y="68390"/>
                    <a:pt x="6248971" y="53531"/>
                  </a:cubicBezTo>
                  <a:cubicBezTo>
                    <a:pt x="6234335" y="38672"/>
                    <a:pt x="6212173" y="31242"/>
                    <a:pt x="6182487" y="31242"/>
                  </a:cubicBezTo>
                  <a:lnTo>
                    <a:pt x="6030849" y="31242"/>
                  </a:lnTo>
                  <a:lnTo>
                    <a:pt x="6030849" y="561594"/>
                  </a:lnTo>
                  <a:lnTo>
                    <a:pt x="6010275" y="561594"/>
                  </a:lnTo>
                  <a:close/>
                  <a:moveTo>
                    <a:pt x="4762500" y="11430"/>
                  </a:moveTo>
                  <a:lnTo>
                    <a:pt x="4993386" y="11430"/>
                  </a:lnTo>
                  <a:lnTo>
                    <a:pt x="4993386" y="31242"/>
                  </a:lnTo>
                  <a:lnTo>
                    <a:pt x="4783074" y="31242"/>
                  </a:lnTo>
                  <a:lnTo>
                    <a:pt x="4783074" y="541782"/>
                  </a:lnTo>
                  <a:lnTo>
                    <a:pt x="4993386" y="541782"/>
                  </a:lnTo>
                  <a:lnTo>
                    <a:pt x="4993386" y="561594"/>
                  </a:lnTo>
                  <a:lnTo>
                    <a:pt x="4762500" y="561594"/>
                  </a:lnTo>
                  <a:close/>
                  <a:moveTo>
                    <a:pt x="4453128" y="11430"/>
                  </a:moveTo>
                  <a:lnTo>
                    <a:pt x="4717542" y="11430"/>
                  </a:lnTo>
                  <a:lnTo>
                    <a:pt x="4717542" y="31242"/>
                  </a:lnTo>
                  <a:lnTo>
                    <a:pt x="4453128" y="31242"/>
                  </a:lnTo>
                  <a:close/>
                  <a:moveTo>
                    <a:pt x="4088131" y="11430"/>
                  </a:moveTo>
                  <a:lnTo>
                    <a:pt x="4108704" y="11430"/>
                  </a:lnTo>
                  <a:lnTo>
                    <a:pt x="4086607" y="243078"/>
                  </a:lnTo>
                  <a:cubicBezTo>
                    <a:pt x="4085924" y="259636"/>
                    <a:pt x="4081574" y="278337"/>
                    <a:pt x="4073557" y="299180"/>
                  </a:cubicBezTo>
                  <a:cubicBezTo>
                    <a:pt x="4065540" y="320024"/>
                    <a:pt x="4048809" y="337392"/>
                    <a:pt x="4023360" y="351282"/>
                  </a:cubicBezTo>
                  <a:lnTo>
                    <a:pt x="4023360" y="561594"/>
                  </a:lnTo>
                  <a:lnTo>
                    <a:pt x="4002786" y="561594"/>
                  </a:lnTo>
                  <a:lnTo>
                    <a:pt x="4002786" y="337566"/>
                  </a:lnTo>
                  <a:cubicBezTo>
                    <a:pt x="4028266" y="327755"/>
                    <a:pt x="4045125" y="313087"/>
                    <a:pt x="4053364" y="293561"/>
                  </a:cubicBezTo>
                  <a:cubicBezTo>
                    <a:pt x="4061603" y="274034"/>
                    <a:pt x="4066080" y="255937"/>
                    <a:pt x="4066794" y="239268"/>
                  </a:cubicBezTo>
                  <a:close/>
                  <a:moveTo>
                    <a:pt x="3919728" y="11430"/>
                  </a:moveTo>
                  <a:lnTo>
                    <a:pt x="3940302" y="11430"/>
                  </a:lnTo>
                  <a:lnTo>
                    <a:pt x="3960114" y="224028"/>
                  </a:lnTo>
                  <a:cubicBezTo>
                    <a:pt x="3961607" y="238522"/>
                    <a:pt x="3963194" y="248206"/>
                    <a:pt x="3964877" y="253079"/>
                  </a:cubicBezTo>
                  <a:cubicBezTo>
                    <a:pt x="3966560" y="257953"/>
                    <a:pt x="3968528" y="260207"/>
                    <a:pt x="3970783" y="259842"/>
                  </a:cubicBezTo>
                  <a:cubicBezTo>
                    <a:pt x="3973037" y="260207"/>
                    <a:pt x="3975005" y="257953"/>
                    <a:pt x="3976688" y="253079"/>
                  </a:cubicBezTo>
                  <a:cubicBezTo>
                    <a:pt x="3978371" y="248206"/>
                    <a:pt x="3979958" y="238522"/>
                    <a:pt x="3981450" y="224028"/>
                  </a:cubicBezTo>
                  <a:lnTo>
                    <a:pt x="4001262" y="11430"/>
                  </a:lnTo>
                  <a:lnTo>
                    <a:pt x="4021836" y="11430"/>
                  </a:lnTo>
                  <a:lnTo>
                    <a:pt x="4001262" y="227838"/>
                  </a:lnTo>
                  <a:cubicBezTo>
                    <a:pt x="4000040" y="242999"/>
                    <a:pt x="3997341" y="255349"/>
                    <a:pt x="3993166" y="264890"/>
                  </a:cubicBezTo>
                  <a:cubicBezTo>
                    <a:pt x="3988992" y="274431"/>
                    <a:pt x="3981530" y="279353"/>
                    <a:pt x="3970783" y="279654"/>
                  </a:cubicBezTo>
                  <a:cubicBezTo>
                    <a:pt x="3960035" y="279353"/>
                    <a:pt x="3952574" y="274431"/>
                    <a:pt x="3948398" y="264890"/>
                  </a:cubicBezTo>
                  <a:cubicBezTo>
                    <a:pt x="3944224" y="255349"/>
                    <a:pt x="3941525" y="242999"/>
                    <a:pt x="3940302" y="227838"/>
                  </a:cubicBezTo>
                  <a:close/>
                  <a:moveTo>
                    <a:pt x="3874771" y="11430"/>
                  </a:moveTo>
                  <a:lnTo>
                    <a:pt x="3898392" y="11430"/>
                  </a:lnTo>
                  <a:lnTo>
                    <a:pt x="3918966" y="231648"/>
                  </a:lnTo>
                  <a:cubicBezTo>
                    <a:pt x="3920030" y="247809"/>
                    <a:pt x="3924189" y="262922"/>
                    <a:pt x="3931444" y="276987"/>
                  </a:cubicBezTo>
                  <a:cubicBezTo>
                    <a:pt x="3938699" y="291052"/>
                    <a:pt x="3951812" y="298545"/>
                    <a:pt x="3970783" y="299466"/>
                  </a:cubicBezTo>
                  <a:cubicBezTo>
                    <a:pt x="3989753" y="298545"/>
                    <a:pt x="4002866" y="291052"/>
                    <a:pt x="4010121" y="276987"/>
                  </a:cubicBezTo>
                  <a:cubicBezTo>
                    <a:pt x="4017376" y="262922"/>
                    <a:pt x="4021535" y="247809"/>
                    <a:pt x="4022599" y="231648"/>
                  </a:cubicBezTo>
                  <a:lnTo>
                    <a:pt x="4043173" y="11430"/>
                  </a:lnTo>
                  <a:lnTo>
                    <a:pt x="4066794" y="11430"/>
                  </a:lnTo>
                  <a:lnTo>
                    <a:pt x="4045458" y="236220"/>
                  </a:lnTo>
                  <a:cubicBezTo>
                    <a:pt x="4044663" y="246879"/>
                    <a:pt x="4042105" y="258836"/>
                    <a:pt x="4037782" y="272091"/>
                  </a:cubicBezTo>
                  <a:cubicBezTo>
                    <a:pt x="4033459" y="285346"/>
                    <a:pt x="4026047" y="296907"/>
                    <a:pt x="4015543" y="306776"/>
                  </a:cubicBezTo>
                  <a:cubicBezTo>
                    <a:pt x="4005039" y="316644"/>
                    <a:pt x="3990120" y="321828"/>
                    <a:pt x="3970783" y="322326"/>
                  </a:cubicBezTo>
                  <a:cubicBezTo>
                    <a:pt x="3951446" y="321828"/>
                    <a:pt x="3936525" y="316644"/>
                    <a:pt x="3926022" y="306776"/>
                  </a:cubicBezTo>
                  <a:cubicBezTo>
                    <a:pt x="3915519" y="296907"/>
                    <a:pt x="3908106" y="285346"/>
                    <a:pt x="3903783" y="272091"/>
                  </a:cubicBezTo>
                  <a:cubicBezTo>
                    <a:pt x="3899460" y="258836"/>
                    <a:pt x="3896901" y="246879"/>
                    <a:pt x="3896106" y="236220"/>
                  </a:cubicBezTo>
                  <a:close/>
                  <a:moveTo>
                    <a:pt x="3832860" y="11430"/>
                  </a:moveTo>
                  <a:lnTo>
                    <a:pt x="3853435" y="11430"/>
                  </a:lnTo>
                  <a:lnTo>
                    <a:pt x="3874771" y="239268"/>
                  </a:lnTo>
                  <a:cubicBezTo>
                    <a:pt x="3875485" y="255937"/>
                    <a:pt x="3879961" y="274034"/>
                    <a:pt x="3888201" y="293561"/>
                  </a:cubicBezTo>
                  <a:cubicBezTo>
                    <a:pt x="3896440" y="313087"/>
                    <a:pt x="3913299" y="327755"/>
                    <a:pt x="3938778" y="337566"/>
                  </a:cubicBezTo>
                  <a:lnTo>
                    <a:pt x="3938778" y="561594"/>
                  </a:lnTo>
                  <a:lnTo>
                    <a:pt x="3918205" y="561594"/>
                  </a:lnTo>
                  <a:lnTo>
                    <a:pt x="3918205" y="351282"/>
                  </a:lnTo>
                  <a:cubicBezTo>
                    <a:pt x="3892757" y="337392"/>
                    <a:pt x="3876024" y="320024"/>
                    <a:pt x="3868007" y="299180"/>
                  </a:cubicBezTo>
                  <a:cubicBezTo>
                    <a:pt x="3859990" y="278337"/>
                    <a:pt x="3855642" y="259636"/>
                    <a:pt x="3854959" y="243078"/>
                  </a:cubicBezTo>
                  <a:close/>
                  <a:moveTo>
                    <a:pt x="2676144" y="11430"/>
                  </a:moveTo>
                  <a:lnTo>
                    <a:pt x="2696719" y="11430"/>
                  </a:lnTo>
                  <a:lnTo>
                    <a:pt x="2696719" y="561594"/>
                  </a:lnTo>
                  <a:lnTo>
                    <a:pt x="2676144" y="561594"/>
                  </a:lnTo>
                  <a:close/>
                  <a:moveTo>
                    <a:pt x="2631949" y="11430"/>
                  </a:moveTo>
                  <a:lnTo>
                    <a:pt x="2655570" y="11430"/>
                  </a:lnTo>
                  <a:lnTo>
                    <a:pt x="2655570" y="561594"/>
                  </a:lnTo>
                  <a:lnTo>
                    <a:pt x="2631949" y="561594"/>
                  </a:lnTo>
                  <a:close/>
                  <a:moveTo>
                    <a:pt x="2590800" y="11430"/>
                  </a:moveTo>
                  <a:lnTo>
                    <a:pt x="2611374" y="11430"/>
                  </a:lnTo>
                  <a:lnTo>
                    <a:pt x="2611374" y="561594"/>
                  </a:lnTo>
                  <a:lnTo>
                    <a:pt x="2590800" y="561594"/>
                  </a:lnTo>
                  <a:close/>
                  <a:moveTo>
                    <a:pt x="2281429" y="11430"/>
                  </a:moveTo>
                  <a:lnTo>
                    <a:pt x="2545842" y="11430"/>
                  </a:lnTo>
                  <a:lnTo>
                    <a:pt x="2545842" y="31242"/>
                  </a:lnTo>
                  <a:lnTo>
                    <a:pt x="2281429" y="31242"/>
                  </a:lnTo>
                  <a:close/>
                  <a:moveTo>
                    <a:pt x="2036446" y="11430"/>
                  </a:moveTo>
                  <a:lnTo>
                    <a:pt x="2057019" y="11430"/>
                  </a:lnTo>
                  <a:lnTo>
                    <a:pt x="2057019" y="416052"/>
                  </a:lnTo>
                  <a:cubicBezTo>
                    <a:pt x="2056734" y="432007"/>
                    <a:pt x="2059210" y="445056"/>
                    <a:pt x="2064449" y="455200"/>
                  </a:cubicBezTo>
                  <a:cubicBezTo>
                    <a:pt x="2069688" y="465344"/>
                    <a:pt x="2079403" y="470583"/>
                    <a:pt x="2093595" y="470916"/>
                  </a:cubicBezTo>
                  <a:cubicBezTo>
                    <a:pt x="2107788" y="470583"/>
                    <a:pt x="2117503" y="465344"/>
                    <a:pt x="2122742" y="455200"/>
                  </a:cubicBezTo>
                  <a:cubicBezTo>
                    <a:pt x="2127981" y="445056"/>
                    <a:pt x="2130457" y="432007"/>
                    <a:pt x="2130171" y="416052"/>
                  </a:cubicBezTo>
                  <a:lnTo>
                    <a:pt x="2130171" y="11430"/>
                  </a:lnTo>
                  <a:lnTo>
                    <a:pt x="2150745" y="11430"/>
                  </a:lnTo>
                  <a:lnTo>
                    <a:pt x="2150745" y="416814"/>
                  </a:lnTo>
                  <a:cubicBezTo>
                    <a:pt x="2151079" y="438230"/>
                    <a:pt x="2146983" y="455787"/>
                    <a:pt x="2138458" y="469487"/>
                  </a:cubicBezTo>
                  <a:cubicBezTo>
                    <a:pt x="2129933" y="483188"/>
                    <a:pt x="2114979" y="490268"/>
                    <a:pt x="2093595" y="490728"/>
                  </a:cubicBezTo>
                  <a:cubicBezTo>
                    <a:pt x="2072212" y="490268"/>
                    <a:pt x="2057257" y="483188"/>
                    <a:pt x="2048733" y="469487"/>
                  </a:cubicBezTo>
                  <a:cubicBezTo>
                    <a:pt x="2040208" y="455787"/>
                    <a:pt x="2036112" y="438230"/>
                    <a:pt x="2036446" y="416814"/>
                  </a:cubicBezTo>
                  <a:close/>
                  <a:moveTo>
                    <a:pt x="1992249" y="11430"/>
                  </a:moveTo>
                  <a:lnTo>
                    <a:pt x="2015871" y="11430"/>
                  </a:lnTo>
                  <a:lnTo>
                    <a:pt x="2015871" y="417576"/>
                  </a:lnTo>
                  <a:cubicBezTo>
                    <a:pt x="2015538" y="445453"/>
                    <a:pt x="2021348" y="467805"/>
                    <a:pt x="2033302" y="484632"/>
                  </a:cubicBezTo>
                  <a:cubicBezTo>
                    <a:pt x="2045256" y="501460"/>
                    <a:pt x="2065354" y="510096"/>
                    <a:pt x="2093595" y="510540"/>
                  </a:cubicBezTo>
                  <a:cubicBezTo>
                    <a:pt x="2121837" y="510096"/>
                    <a:pt x="2141935" y="501460"/>
                    <a:pt x="2153889" y="484632"/>
                  </a:cubicBezTo>
                  <a:cubicBezTo>
                    <a:pt x="2165843" y="467805"/>
                    <a:pt x="2171653" y="445453"/>
                    <a:pt x="2171319" y="417576"/>
                  </a:cubicBezTo>
                  <a:lnTo>
                    <a:pt x="2171319" y="11430"/>
                  </a:lnTo>
                  <a:lnTo>
                    <a:pt x="2194942" y="11430"/>
                  </a:lnTo>
                  <a:lnTo>
                    <a:pt x="2194942" y="419100"/>
                  </a:lnTo>
                  <a:cubicBezTo>
                    <a:pt x="2195290" y="452200"/>
                    <a:pt x="2187544" y="479346"/>
                    <a:pt x="2171701" y="500539"/>
                  </a:cubicBezTo>
                  <a:cubicBezTo>
                    <a:pt x="2155857" y="521732"/>
                    <a:pt x="2129822" y="532686"/>
                    <a:pt x="2093595" y="533400"/>
                  </a:cubicBezTo>
                  <a:cubicBezTo>
                    <a:pt x="2057368" y="532686"/>
                    <a:pt x="2031333" y="521732"/>
                    <a:pt x="2015490" y="500539"/>
                  </a:cubicBezTo>
                  <a:cubicBezTo>
                    <a:pt x="1999647" y="479346"/>
                    <a:pt x="1991900" y="452200"/>
                    <a:pt x="1992249" y="419100"/>
                  </a:cubicBezTo>
                  <a:close/>
                  <a:moveTo>
                    <a:pt x="1951101" y="11430"/>
                  </a:moveTo>
                  <a:lnTo>
                    <a:pt x="1971675" y="11430"/>
                  </a:lnTo>
                  <a:lnTo>
                    <a:pt x="1971675" y="421386"/>
                  </a:lnTo>
                  <a:cubicBezTo>
                    <a:pt x="1971374" y="459883"/>
                    <a:pt x="1980930" y="491284"/>
                    <a:pt x="2000346" y="515588"/>
                  </a:cubicBezTo>
                  <a:cubicBezTo>
                    <a:pt x="2019761" y="539893"/>
                    <a:pt x="2050844" y="552434"/>
                    <a:pt x="2093595" y="553212"/>
                  </a:cubicBezTo>
                  <a:cubicBezTo>
                    <a:pt x="2136347" y="552434"/>
                    <a:pt x="2167430" y="539893"/>
                    <a:pt x="2186845" y="515588"/>
                  </a:cubicBezTo>
                  <a:cubicBezTo>
                    <a:pt x="2206260" y="491284"/>
                    <a:pt x="2215817" y="459883"/>
                    <a:pt x="2215515" y="421386"/>
                  </a:cubicBezTo>
                  <a:lnTo>
                    <a:pt x="2215515" y="11430"/>
                  </a:lnTo>
                  <a:lnTo>
                    <a:pt x="2236089" y="11430"/>
                  </a:lnTo>
                  <a:lnTo>
                    <a:pt x="2236089" y="422148"/>
                  </a:lnTo>
                  <a:cubicBezTo>
                    <a:pt x="2236439" y="466773"/>
                    <a:pt x="2225263" y="502873"/>
                    <a:pt x="2202561" y="530447"/>
                  </a:cubicBezTo>
                  <a:cubicBezTo>
                    <a:pt x="2179860" y="558022"/>
                    <a:pt x="2143538" y="572215"/>
                    <a:pt x="2093595" y="573024"/>
                  </a:cubicBezTo>
                  <a:cubicBezTo>
                    <a:pt x="2043653" y="572215"/>
                    <a:pt x="2007331" y="558022"/>
                    <a:pt x="1984629" y="530447"/>
                  </a:cubicBezTo>
                  <a:cubicBezTo>
                    <a:pt x="1961928" y="502873"/>
                    <a:pt x="1950752" y="466773"/>
                    <a:pt x="1951101" y="422148"/>
                  </a:cubicBezTo>
                  <a:close/>
                  <a:moveTo>
                    <a:pt x="1619250" y="11430"/>
                  </a:moveTo>
                  <a:lnTo>
                    <a:pt x="1783080" y="11430"/>
                  </a:lnTo>
                  <a:cubicBezTo>
                    <a:pt x="1817497" y="11557"/>
                    <a:pt x="1843723" y="20638"/>
                    <a:pt x="1861757" y="38672"/>
                  </a:cubicBezTo>
                  <a:cubicBezTo>
                    <a:pt x="1879791" y="56706"/>
                    <a:pt x="1888871" y="82931"/>
                    <a:pt x="1888998" y="117348"/>
                  </a:cubicBezTo>
                  <a:lnTo>
                    <a:pt x="1888998" y="218694"/>
                  </a:lnTo>
                  <a:cubicBezTo>
                    <a:pt x="1889125" y="236046"/>
                    <a:pt x="1887157" y="253349"/>
                    <a:pt x="1883093" y="270605"/>
                  </a:cubicBezTo>
                  <a:cubicBezTo>
                    <a:pt x="1879029" y="287862"/>
                    <a:pt x="1872107" y="301546"/>
                    <a:pt x="1862328" y="311658"/>
                  </a:cubicBezTo>
                  <a:cubicBezTo>
                    <a:pt x="1873203" y="321771"/>
                    <a:pt x="1880791" y="335455"/>
                    <a:pt x="1885093" y="352711"/>
                  </a:cubicBezTo>
                  <a:cubicBezTo>
                    <a:pt x="1889395" y="369967"/>
                    <a:pt x="1891459" y="387271"/>
                    <a:pt x="1891284" y="404622"/>
                  </a:cubicBezTo>
                  <a:lnTo>
                    <a:pt x="1891284" y="455676"/>
                  </a:lnTo>
                  <a:cubicBezTo>
                    <a:pt x="1891157" y="490093"/>
                    <a:pt x="1882077" y="516319"/>
                    <a:pt x="1864043" y="534353"/>
                  </a:cubicBezTo>
                  <a:cubicBezTo>
                    <a:pt x="1846009" y="552387"/>
                    <a:pt x="1819783" y="561467"/>
                    <a:pt x="1785366" y="561594"/>
                  </a:cubicBezTo>
                  <a:lnTo>
                    <a:pt x="1619250" y="561594"/>
                  </a:lnTo>
                  <a:close/>
                  <a:moveTo>
                    <a:pt x="1533144" y="11430"/>
                  </a:moveTo>
                  <a:lnTo>
                    <a:pt x="1553718" y="11430"/>
                  </a:lnTo>
                  <a:lnTo>
                    <a:pt x="1553718" y="561594"/>
                  </a:lnTo>
                  <a:lnTo>
                    <a:pt x="1533144" y="561594"/>
                  </a:lnTo>
                  <a:close/>
                  <a:moveTo>
                    <a:pt x="1488949" y="11430"/>
                  </a:moveTo>
                  <a:lnTo>
                    <a:pt x="1512570" y="11430"/>
                  </a:lnTo>
                  <a:lnTo>
                    <a:pt x="1512570" y="561594"/>
                  </a:lnTo>
                  <a:lnTo>
                    <a:pt x="1488949" y="561594"/>
                  </a:lnTo>
                  <a:close/>
                  <a:moveTo>
                    <a:pt x="1447800" y="11430"/>
                  </a:moveTo>
                  <a:lnTo>
                    <a:pt x="1468374" y="11430"/>
                  </a:lnTo>
                  <a:lnTo>
                    <a:pt x="1468374" y="561594"/>
                  </a:lnTo>
                  <a:lnTo>
                    <a:pt x="1447800" y="561594"/>
                  </a:lnTo>
                  <a:close/>
                  <a:moveTo>
                    <a:pt x="1114425" y="11430"/>
                  </a:moveTo>
                  <a:lnTo>
                    <a:pt x="1280541" y="11430"/>
                  </a:lnTo>
                  <a:cubicBezTo>
                    <a:pt x="1314958" y="11557"/>
                    <a:pt x="1341184" y="20638"/>
                    <a:pt x="1359218" y="38672"/>
                  </a:cubicBezTo>
                  <a:cubicBezTo>
                    <a:pt x="1377252" y="56706"/>
                    <a:pt x="1386332" y="82931"/>
                    <a:pt x="1386459" y="117348"/>
                  </a:cubicBezTo>
                  <a:lnTo>
                    <a:pt x="1386459" y="214122"/>
                  </a:lnTo>
                  <a:cubicBezTo>
                    <a:pt x="1386396" y="237617"/>
                    <a:pt x="1382713" y="256731"/>
                    <a:pt x="1375410" y="271463"/>
                  </a:cubicBezTo>
                  <a:cubicBezTo>
                    <a:pt x="1368108" y="286195"/>
                    <a:pt x="1357567" y="299593"/>
                    <a:pt x="1343787" y="311658"/>
                  </a:cubicBezTo>
                  <a:cubicBezTo>
                    <a:pt x="1351502" y="317611"/>
                    <a:pt x="1357408" y="327232"/>
                    <a:pt x="1361504" y="340519"/>
                  </a:cubicBezTo>
                  <a:cubicBezTo>
                    <a:pt x="1365600" y="353806"/>
                    <a:pt x="1369600" y="373904"/>
                    <a:pt x="1373505" y="400812"/>
                  </a:cubicBezTo>
                  <a:lnTo>
                    <a:pt x="1398651" y="561594"/>
                  </a:lnTo>
                  <a:lnTo>
                    <a:pt x="1378077" y="561594"/>
                  </a:lnTo>
                  <a:lnTo>
                    <a:pt x="1353693" y="402336"/>
                  </a:lnTo>
                  <a:cubicBezTo>
                    <a:pt x="1350248" y="377460"/>
                    <a:pt x="1345518" y="357299"/>
                    <a:pt x="1339501" y="341852"/>
                  </a:cubicBezTo>
                  <a:cubicBezTo>
                    <a:pt x="1333485" y="326406"/>
                    <a:pt x="1323991" y="316341"/>
                    <a:pt x="1311021" y="311658"/>
                  </a:cubicBezTo>
                  <a:cubicBezTo>
                    <a:pt x="1330643" y="299085"/>
                    <a:pt x="1344740" y="285179"/>
                    <a:pt x="1353312" y="269939"/>
                  </a:cubicBezTo>
                  <a:cubicBezTo>
                    <a:pt x="1361885" y="254699"/>
                    <a:pt x="1366076" y="235839"/>
                    <a:pt x="1365885" y="213360"/>
                  </a:cubicBezTo>
                  <a:lnTo>
                    <a:pt x="1365885" y="120396"/>
                  </a:lnTo>
                  <a:cubicBezTo>
                    <a:pt x="1365917" y="90678"/>
                    <a:pt x="1358615" y="68390"/>
                    <a:pt x="1343978" y="53531"/>
                  </a:cubicBezTo>
                  <a:cubicBezTo>
                    <a:pt x="1329341" y="38672"/>
                    <a:pt x="1307180" y="31242"/>
                    <a:pt x="1277493" y="31242"/>
                  </a:cubicBezTo>
                  <a:lnTo>
                    <a:pt x="1134999" y="31242"/>
                  </a:lnTo>
                  <a:lnTo>
                    <a:pt x="1134999" y="561594"/>
                  </a:lnTo>
                  <a:lnTo>
                    <a:pt x="1114425" y="561594"/>
                  </a:lnTo>
                  <a:close/>
                  <a:moveTo>
                    <a:pt x="805053" y="11430"/>
                  </a:moveTo>
                  <a:lnTo>
                    <a:pt x="1069467" y="11430"/>
                  </a:lnTo>
                  <a:lnTo>
                    <a:pt x="1069467" y="31242"/>
                  </a:lnTo>
                  <a:lnTo>
                    <a:pt x="805053" y="31242"/>
                  </a:lnTo>
                  <a:close/>
                  <a:moveTo>
                    <a:pt x="428244" y="11430"/>
                  </a:moveTo>
                  <a:lnTo>
                    <a:pt x="448818" y="11430"/>
                  </a:lnTo>
                  <a:lnTo>
                    <a:pt x="448818" y="561594"/>
                  </a:lnTo>
                  <a:lnTo>
                    <a:pt x="428244" y="561594"/>
                  </a:lnTo>
                  <a:close/>
                  <a:moveTo>
                    <a:pt x="384048" y="11430"/>
                  </a:moveTo>
                  <a:lnTo>
                    <a:pt x="407670" y="11430"/>
                  </a:lnTo>
                  <a:lnTo>
                    <a:pt x="407670" y="561594"/>
                  </a:lnTo>
                  <a:lnTo>
                    <a:pt x="384048" y="561594"/>
                  </a:lnTo>
                  <a:close/>
                  <a:moveTo>
                    <a:pt x="342900" y="11430"/>
                  </a:moveTo>
                  <a:lnTo>
                    <a:pt x="363474" y="11430"/>
                  </a:lnTo>
                  <a:lnTo>
                    <a:pt x="363474" y="561594"/>
                  </a:lnTo>
                  <a:lnTo>
                    <a:pt x="342900" y="561594"/>
                  </a:lnTo>
                  <a:close/>
                  <a:moveTo>
                    <a:pt x="0" y="11430"/>
                  </a:moveTo>
                  <a:lnTo>
                    <a:pt x="175260" y="11430"/>
                  </a:lnTo>
                  <a:cubicBezTo>
                    <a:pt x="209677" y="11557"/>
                    <a:pt x="235903" y="20638"/>
                    <a:pt x="253937" y="38672"/>
                  </a:cubicBezTo>
                  <a:cubicBezTo>
                    <a:pt x="271971" y="56706"/>
                    <a:pt x="281051" y="82931"/>
                    <a:pt x="281178" y="117348"/>
                  </a:cubicBezTo>
                  <a:lnTo>
                    <a:pt x="281178" y="455676"/>
                  </a:lnTo>
                  <a:cubicBezTo>
                    <a:pt x="281051" y="490093"/>
                    <a:pt x="271971" y="516319"/>
                    <a:pt x="253937" y="534353"/>
                  </a:cubicBezTo>
                  <a:cubicBezTo>
                    <a:pt x="235903" y="552387"/>
                    <a:pt x="209677" y="561467"/>
                    <a:pt x="175260" y="561594"/>
                  </a:cubicBezTo>
                  <a:lnTo>
                    <a:pt x="0" y="561594"/>
                  </a:lnTo>
                  <a:close/>
                  <a:moveTo>
                    <a:pt x="7700010" y="0"/>
                  </a:moveTo>
                  <a:cubicBezTo>
                    <a:pt x="7749953" y="810"/>
                    <a:pt x="7786275" y="15002"/>
                    <a:pt x="7808976" y="42577"/>
                  </a:cubicBezTo>
                  <a:cubicBezTo>
                    <a:pt x="7831678" y="70152"/>
                    <a:pt x="7842853" y="106252"/>
                    <a:pt x="7842504" y="150876"/>
                  </a:cubicBezTo>
                  <a:lnTo>
                    <a:pt x="7842504" y="422148"/>
                  </a:lnTo>
                  <a:cubicBezTo>
                    <a:pt x="7842853" y="466773"/>
                    <a:pt x="7831678" y="502873"/>
                    <a:pt x="7808976" y="530447"/>
                  </a:cubicBezTo>
                  <a:cubicBezTo>
                    <a:pt x="7786275" y="558022"/>
                    <a:pt x="7749953" y="572215"/>
                    <a:pt x="7700010" y="573024"/>
                  </a:cubicBezTo>
                  <a:cubicBezTo>
                    <a:pt x="7650067" y="572215"/>
                    <a:pt x="7613746" y="558022"/>
                    <a:pt x="7591044" y="530447"/>
                  </a:cubicBezTo>
                  <a:cubicBezTo>
                    <a:pt x="7568343" y="502873"/>
                    <a:pt x="7557167" y="466773"/>
                    <a:pt x="7557516" y="422148"/>
                  </a:cubicBezTo>
                  <a:lnTo>
                    <a:pt x="7557516" y="150876"/>
                  </a:lnTo>
                  <a:cubicBezTo>
                    <a:pt x="7557167" y="106252"/>
                    <a:pt x="7568343" y="70152"/>
                    <a:pt x="7591044" y="42577"/>
                  </a:cubicBezTo>
                  <a:cubicBezTo>
                    <a:pt x="7613746" y="15002"/>
                    <a:pt x="7650067" y="810"/>
                    <a:pt x="7700010" y="0"/>
                  </a:cubicBezTo>
                  <a:close/>
                  <a:moveTo>
                    <a:pt x="7102221" y="0"/>
                  </a:moveTo>
                  <a:cubicBezTo>
                    <a:pt x="7133308" y="287"/>
                    <a:pt x="7157071" y="6656"/>
                    <a:pt x="7173510" y="19107"/>
                  </a:cubicBezTo>
                  <a:cubicBezTo>
                    <a:pt x="7189950" y="31557"/>
                    <a:pt x="7201521" y="48368"/>
                    <a:pt x="7208224" y="69540"/>
                  </a:cubicBezTo>
                  <a:cubicBezTo>
                    <a:pt x="7214926" y="90711"/>
                    <a:pt x="7219216" y="114521"/>
                    <a:pt x="7221093" y="140970"/>
                  </a:cubicBezTo>
                  <a:lnTo>
                    <a:pt x="7259193" y="561594"/>
                  </a:lnTo>
                  <a:lnTo>
                    <a:pt x="7238619" y="561594"/>
                  </a:lnTo>
                  <a:lnTo>
                    <a:pt x="7199757" y="143256"/>
                  </a:lnTo>
                  <a:cubicBezTo>
                    <a:pt x="7197598" y="106442"/>
                    <a:pt x="7190295" y="76819"/>
                    <a:pt x="7177850" y="54388"/>
                  </a:cubicBezTo>
                  <a:cubicBezTo>
                    <a:pt x="7165404" y="31957"/>
                    <a:pt x="7140194" y="20431"/>
                    <a:pt x="7102221" y="19812"/>
                  </a:cubicBezTo>
                  <a:cubicBezTo>
                    <a:pt x="7064248" y="20431"/>
                    <a:pt x="7039038" y="31957"/>
                    <a:pt x="7026593" y="54388"/>
                  </a:cubicBezTo>
                  <a:cubicBezTo>
                    <a:pt x="7014147" y="76819"/>
                    <a:pt x="7006844" y="106442"/>
                    <a:pt x="7004685" y="143256"/>
                  </a:cubicBezTo>
                  <a:lnTo>
                    <a:pt x="6965823" y="561594"/>
                  </a:lnTo>
                  <a:lnTo>
                    <a:pt x="6945249" y="561594"/>
                  </a:lnTo>
                  <a:lnTo>
                    <a:pt x="6983349" y="140970"/>
                  </a:lnTo>
                  <a:cubicBezTo>
                    <a:pt x="6985226" y="114521"/>
                    <a:pt x="6989516" y="90711"/>
                    <a:pt x="6996218" y="69540"/>
                  </a:cubicBezTo>
                  <a:cubicBezTo>
                    <a:pt x="7002921" y="48368"/>
                    <a:pt x="7014492" y="31557"/>
                    <a:pt x="7030931" y="19107"/>
                  </a:cubicBezTo>
                  <a:cubicBezTo>
                    <a:pt x="7047371" y="6656"/>
                    <a:pt x="7071135" y="287"/>
                    <a:pt x="7102221" y="0"/>
                  </a:cubicBezTo>
                  <a:close/>
                  <a:moveTo>
                    <a:pt x="5804535" y="0"/>
                  </a:moveTo>
                  <a:cubicBezTo>
                    <a:pt x="5854478" y="810"/>
                    <a:pt x="5890800" y="15002"/>
                    <a:pt x="5913501" y="42577"/>
                  </a:cubicBezTo>
                  <a:cubicBezTo>
                    <a:pt x="5936202" y="70152"/>
                    <a:pt x="5947378" y="106252"/>
                    <a:pt x="5947029" y="150876"/>
                  </a:cubicBezTo>
                  <a:lnTo>
                    <a:pt x="5947029" y="422148"/>
                  </a:lnTo>
                  <a:cubicBezTo>
                    <a:pt x="5947378" y="466773"/>
                    <a:pt x="5936202" y="502873"/>
                    <a:pt x="5913501" y="530447"/>
                  </a:cubicBezTo>
                  <a:cubicBezTo>
                    <a:pt x="5890800" y="558022"/>
                    <a:pt x="5854478" y="572215"/>
                    <a:pt x="5804535" y="573024"/>
                  </a:cubicBezTo>
                  <a:cubicBezTo>
                    <a:pt x="5754592" y="572215"/>
                    <a:pt x="5718270" y="558022"/>
                    <a:pt x="5695569" y="530447"/>
                  </a:cubicBezTo>
                  <a:cubicBezTo>
                    <a:pt x="5672868" y="502873"/>
                    <a:pt x="5661692" y="466773"/>
                    <a:pt x="5662041" y="422148"/>
                  </a:cubicBezTo>
                  <a:lnTo>
                    <a:pt x="5662041" y="150876"/>
                  </a:lnTo>
                  <a:cubicBezTo>
                    <a:pt x="5661692" y="106252"/>
                    <a:pt x="5672868" y="70152"/>
                    <a:pt x="5695569" y="42577"/>
                  </a:cubicBezTo>
                  <a:cubicBezTo>
                    <a:pt x="5718270" y="15002"/>
                    <a:pt x="5754592" y="810"/>
                    <a:pt x="5804535" y="0"/>
                  </a:cubicBezTo>
                  <a:close/>
                  <a:moveTo>
                    <a:pt x="5189220" y="0"/>
                  </a:moveTo>
                  <a:cubicBezTo>
                    <a:pt x="5208222" y="16"/>
                    <a:pt x="5225082" y="2461"/>
                    <a:pt x="5239798" y="7334"/>
                  </a:cubicBezTo>
                  <a:cubicBezTo>
                    <a:pt x="5254514" y="12208"/>
                    <a:pt x="5267373" y="19415"/>
                    <a:pt x="5278374" y="28956"/>
                  </a:cubicBezTo>
                  <a:cubicBezTo>
                    <a:pt x="5289344" y="19415"/>
                    <a:pt x="5302075" y="12208"/>
                    <a:pt x="5316569" y="7334"/>
                  </a:cubicBezTo>
                  <a:cubicBezTo>
                    <a:pt x="5331063" y="2461"/>
                    <a:pt x="5347795" y="16"/>
                    <a:pt x="5366766" y="0"/>
                  </a:cubicBezTo>
                  <a:cubicBezTo>
                    <a:pt x="5417074" y="905"/>
                    <a:pt x="5453618" y="15097"/>
                    <a:pt x="5476399" y="42577"/>
                  </a:cubicBezTo>
                  <a:cubicBezTo>
                    <a:pt x="5499179" y="70057"/>
                    <a:pt x="5510387" y="105394"/>
                    <a:pt x="5510022" y="148590"/>
                  </a:cubicBezTo>
                  <a:lnTo>
                    <a:pt x="5510022" y="561594"/>
                  </a:lnTo>
                  <a:lnTo>
                    <a:pt x="5489448" y="561594"/>
                  </a:lnTo>
                  <a:lnTo>
                    <a:pt x="5489448" y="149352"/>
                  </a:lnTo>
                  <a:cubicBezTo>
                    <a:pt x="5489750" y="111951"/>
                    <a:pt x="5480193" y="81217"/>
                    <a:pt x="5460778" y="57150"/>
                  </a:cubicBezTo>
                  <a:cubicBezTo>
                    <a:pt x="5441363" y="33084"/>
                    <a:pt x="5410279" y="20638"/>
                    <a:pt x="5367528" y="19812"/>
                  </a:cubicBezTo>
                  <a:cubicBezTo>
                    <a:pt x="5352526" y="19447"/>
                    <a:pt x="5337381" y="21892"/>
                    <a:pt x="5322094" y="27146"/>
                  </a:cubicBezTo>
                  <a:cubicBezTo>
                    <a:pt x="5306806" y="32401"/>
                    <a:pt x="5292233" y="42656"/>
                    <a:pt x="5278374" y="57912"/>
                  </a:cubicBezTo>
                  <a:cubicBezTo>
                    <a:pt x="5264515" y="42656"/>
                    <a:pt x="5249942" y="32401"/>
                    <a:pt x="5234654" y="27146"/>
                  </a:cubicBezTo>
                  <a:cubicBezTo>
                    <a:pt x="5219367" y="21892"/>
                    <a:pt x="5204222" y="19447"/>
                    <a:pt x="5189220" y="19812"/>
                  </a:cubicBezTo>
                  <a:cubicBezTo>
                    <a:pt x="5146469" y="20638"/>
                    <a:pt x="5115385" y="33084"/>
                    <a:pt x="5095970" y="57150"/>
                  </a:cubicBezTo>
                  <a:cubicBezTo>
                    <a:pt x="5076555" y="81217"/>
                    <a:pt x="5066998" y="111951"/>
                    <a:pt x="5067300" y="149352"/>
                  </a:cubicBezTo>
                  <a:lnTo>
                    <a:pt x="5067300" y="561594"/>
                  </a:lnTo>
                  <a:lnTo>
                    <a:pt x="5046726" y="561594"/>
                  </a:lnTo>
                  <a:lnTo>
                    <a:pt x="5046726" y="148590"/>
                  </a:lnTo>
                  <a:cubicBezTo>
                    <a:pt x="5046329" y="105394"/>
                    <a:pt x="5057410" y="70057"/>
                    <a:pt x="5079968" y="42577"/>
                  </a:cubicBezTo>
                  <a:cubicBezTo>
                    <a:pt x="5102526" y="15097"/>
                    <a:pt x="5138944" y="905"/>
                    <a:pt x="5189220" y="0"/>
                  </a:cubicBezTo>
                  <a:close/>
                  <a:moveTo>
                    <a:pt x="4291203" y="0"/>
                  </a:moveTo>
                  <a:cubicBezTo>
                    <a:pt x="4340781" y="810"/>
                    <a:pt x="4376881" y="15002"/>
                    <a:pt x="4399503" y="42577"/>
                  </a:cubicBezTo>
                  <a:cubicBezTo>
                    <a:pt x="4422125" y="70152"/>
                    <a:pt x="4433269" y="106252"/>
                    <a:pt x="4432935" y="150876"/>
                  </a:cubicBezTo>
                  <a:lnTo>
                    <a:pt x="4432935" y="203454"/>
                  </a:lnTo>
                  <a:lnTo>
                    <a:pt x="4412361" y="203454"/>
                  </a:lnTo>
                  <a:lnTo>
                    <a:pt x="4412361" y="151638"/>
                  </a:lnTo>
                  <a:cubicBezTo>
                    <a:pt x="4412647" y="113141"/>
                    <a:pt x="4403122" y="81741"/>
                    <a:pt x="4383786" y="57436"/>
                  </a:cubicBezTo>
                  <a:cubicBezTo>
                    <a:pt x="4364450" y="33131"/>
                    <a:pt x="4333590" y="20590"/>
                    <a:pt x="4291203" y="19812"/>
                  </a:cubicBezTo>
                  <a:cubicBezTo>
                    <a:pt x="4248817" y="20590"/>
                    <a:pt x="4217956" y="33131"/>
                    <a:pt x="4198620" y="57436"/>
                  </a:cubicBezTo>
                  <a:cubicBezTo>
                    <a:pt x="4179284" y="81741"/>
                    <a:pt x="4169759" y="113141"/>
                    <a:pt x="4170045" y="151638"/>
                  </a:cubicBezTo>
                  <a:lnTo>
                    <a:pt x="4170045" y="200406"/>
                  </a:lnTo>
                  <a:cubicBezTo>
                    <a:pt x="4170061" y="228140"/>
                    <a:pt x="4175554" y="250396"/>
                    <a:pt x="4186524" y="267176"/>
                  </a:cubicBezTo>
                  <a:cubicBezTo>
                    <a:pt x="4197493" y="283956"/>
                    <a:pt x="4213844" y="298022"/>
                    <a:pt x="4235577" y="309372"/>
                  </a:cubicBezTo>
                  <a:lnTo>
                    <a:pt x="4282059" y="334518"/>
                  </a:lnTo>
                  <a:cubicBezTo>
                    <a:pt x="4307793" y="347917"/>
                    <a:pt x="4325287" y="359601"/>
                    <a:pt x="4334542" y="369570"/>
                  </a:cubicBezTo>
                  <a:cubicBezTo>
                    <a:pt x="4343797" y="379540"/>
                    <a:pt x="4348147" y="391986"/>
                    <a:pt x="4347591" y="406908"/>
                  </a:cubicBezTo>
                  <a:lnTo>
                    <a:pt x="4347591" y="416814"/>
                  </a:lnTo>
                  <a:cubicBezTo>
                    <a:pt x="4347925" y="438230"/>
                    <a:pt x="4343829" y="455787"/>
                    <a:pt x="4335304" y="469487"/>
                  </a:cubicBezTo>
                  <a:cubicBezTo>
                    <a:pt x="4326779" y="483188"/>
                    <a:pt x="4311825" y="490268"/>
                    <a:pt x="4290441" y="490728"/>
                  </a:cubicBezTo>
                  <a:cubicBezTo>
                    <a:pt x="4268661" y="490268"/>
                    <a:pt x="4253358" y="483188"/>
                    <a:pt x="4244531" y="469487"/>
                  </a:cubicBezTo>
                  <a:cubicBezTo>
                    <a:pt x="4235704" y="455787"/>
                    <a:pt x="4231450" y="438230"/>
                    <a:pt x="4231767" y="416814"/>
                  </a:cubicBezTo>
                  <a:lnTo>
                    <a:pt x="4231767" y="414528"/>
                  </a:lnTo>
                  <a:lnTo>
                    <a:pt x="4252341" y="414528"/>
                  </a:lnTo>
                  <a:lnTo>
                    <a:pt x="4252341" y="416052"/>
                  </a:lnTo>
                  <a:cubicBezTo>
                    <a:pt x="4252024" y="432007"/>
                    <a:pt x="4254564" y="445056"/>
                    <a:pt x="4259961" y="455200"/>
                  </a:cubicBezTo>
                  <a:cubicBezTo>
                    <a:pt x="4265359" y="465344"/>
                    <a:pt x="4275519" y="470583"/>
                    <a:pt x="4290441" y="470916"/>
                  </a:cubicBezTo>
                  <a:cubicBezTo>
                    <a:pt x="4304633" y="470583"/>
                    <a:pt x="4314349" y="465344"/>
                    <a:pt x="4319588" y="455200"/>
                  </a:cubicBezTo>
                  <a:cubicBezTo>
                    <a:pt x="4324826" y="445056"/>
                    <a:pt x="4327303" y="432007"/>
                    <a:pt x="4327017" y="416052"/>
                  </a:cubicBezTo>
                  <a:lnTo>
                    <a:pt x="4327017" y="412242"/>
                  </a:lnTo>
                  <a:cubicBezTo>
                    <a:pt x="4327843" y="400780"/>
                    <a:pt x="4324477" y="390938"/>
                    <a:pt x="4316921" y="382715"/>
                  </a:cubicBezTo>
                  <a:cubicBezTo>
                    <a:pt x="4309364" y="374491"/>
                    <a:pt x="4292664" y="363506"/>
                    <a:pt x="4266819" y="349758"/>
                  </a:cubicBezTo>
                  <a:lnTo>
                    <a:pt x="4220337" y="324612"/>
                  </a:lnTo>
                  <a:cubicBezTo>
                    <a:pt x="4198716" y="313531"/>
                    <a:pt x="4181571" y="298545"/>
                    <a:pt x="4168902" y="279654"/>
                  </a:cubicBezTo>
                  <a:cubicBezTo>
                    <a:pt x="4156234" y="260763"/>
                    <a:pt x="4149757" y="235871"/>
                    <a:pt x="4149471" y="204978"/>
                  </a:cubicBezTo>
                  <a:lnTo>
                    <a:pt x="4149471" y="150876"/>
                  </a:lnTo>
                  <a:cubicBezTo>
                    <a:pt x="4149138" y="106252"/>
                    <a:pt x="4160282" y="70152"/>
                    <a:pt x="4182904" y="42577"/>
                  </a:cubicBezTo>
                  <a:cubicBezTo>
                    <a:pt x="4205526" y="15002"/>
                    <a:pt x="4241626" y="810"/>
                    <a:pt x="4291203" y="0"/>
                  </a:cubicBezTo>
                  <a:close/>
                  <a:moveTo>
                    <a:pt x="3653028" y="0"/>
                  </a:moveTo>
                  <a:cubicBezTo>
                    <a:pt x="3702606" y="810"/>
                    <a:pt x="3738706" y="15002"/>
                    <a:pt x="3761328" y="42577"/>
                  </a:cubicBezTo>
                  <a:cubicBezTo>
                    <a:pt x="3783950" y="70152"/>
                    <a:pt x="3795094" y="106252"/>
                    <a:pt x="3794760" y="150876"/>
                  </a:cubicBezTo>
                  <a:lnTo>
                    <a:pt x="3794760" y="203454"/>
                  </a:lnTo>
                  <a:lnTo>
                    <a:pt x="3774186" y="203454"/>
                  </a:lnTo>
                  <a:lnTo>
                    <a:pt x="3774186" y="151638"/>
                  </a:lnTo>
                  <a:cubicBezTo>
                    <a:pt x="3774472" y="113141"/>
                    <a:pt x="3764947" y="81741"/>
                    <a:pt x="3745611" y="57436"/>
                  </a:cubicBezTo>
                  <a:cubicBezTo>
                    <a:pt x="3726275" y="33131"/>
                    <a:pt x="3695415" y="20590"/>
                    <a:pt x="3653028" y="19812"/>
                  </a:cubicBezTo>
                  <a:cubicBezTo>
                    <a:pt x="3610642" y="20590"/>
                    <a:pt x="3579781" y="33131"/>
                    <a:pt x="3560445" y="57436"/>
                  </a:cubicBezTo>
                  <a:cubicBezTo>
                    <a:pt x="3541110" y="81741"/>
                    <a:pt x="3531584" y="113141"/>
                    <a:pt x="3531871" y="151638"/>
                  </a:cubicBezTo>
                  <a:lnTo>
                    <a:pt x="3531871" y="200406"/>
                  </a:lnTo>
                  <a:cubicBezTo>
                    <a:pt x="3531887" y="228140"/>
                    <a:pt x="3537379" y="250396"/>
                    <a:pt x="3548348" y="267176"/>
                  </a:cubicBezTo>
                  <a:cubicBezTo>
                    <a:pt x="3559319" y="283956"/>
                    <a:pt x="3575669" y="298022"/>
                    <a:pt x="3597402" y="309372"/>
                  </a:cubicBezTo>
                  <a:lnTo>
                    <a:pt x="3643884" y="334518"/>
                  </a:lnTo>
                  <a:cubicBezTo>
                    <a:pt x="3669618" y="347917"/>
                    <a:pt x="3687112" y="359601"/>
                    <a:pt x="3696368" y="369570"/>
                  </a:cubicBezTo>
                  <a:cubicBezTo>
                    <a:pt x="3705622" y="379540"/>
                    <a:pt x="3709972" y="391986"/>
                    <a:pt x="3709416" y="406908"/>
                  </a:cubicBezTo>
                  <a:lnTo>
                    <a:pt x="3709416" y="416814"/>
                  </a:lnTo>
                  <a:cubicBezTo>
                    <a:pt x="3709750" y="438230"/>
                    <a:pt x="3705654" y="455787"/>
                    <a:pt x="3697129" y="469487"/>
                  </a:cubicBezTo>
                  <a:cubicBezTo>
                    <a:pt x="3688604" y="483188"/>
                    <a:pt x="3673650" y="490268"/>
                    <a:pt x="3652267" y="490728"/>
                  </a:cubicBezTo>
                  <a:cubicBezTo>
                    <a:pt x="3630486" y="490268"/>
                    <a:pt x="3615182" y="483188"/>
                    <a:pt x="3606356" y="469487"/>
                  </a:cubicBezTo>
                  <a:cubicBezTo>
                    <a:pt x="3597529" y="455787"/>
                    <a:pt x="3593275" y="438230"/>
                    <a:pt x="3593592" y="416814"/>
                  </a:cubicBezTo>
                  <a:lnTo>
                    <a:pt x="3593592" y="414528"/>
                  </a:lnTo>
                  <a:lnTo>
                    <a:pt x="3614166" y="414528"/>
                  </a:lnTo>
                  <a:lnTo>
                    <a:pt x="3614166" y="416052"/>
                  </a:lnTo>
                  <a:cubicBezTo>
                    <a:pt x="3613849" y="432007"/>
                    <a:pt x="3616389" y="445056"/>
                    <a:pt x="3621786" y="455200"/>
                  </a:cubicBezTo>
                  <a:cubicBezTo>
                    <a:pt x="3627184" y="465344"/>
                    <a:pt x="3637344" y="470583"/>
                    <a:pt x="3652267" y="470916"/>
                  </a:cubicBezTo>
                  <a:cubicBezTo>
                    <a:pt x="3666459" y="470583"/>
                    <a:pt x="3676174" y="465344"/>
                    <a:pt x="3681413" y="455200"/>
                  </a:cubicBezTo>
                  <a:cubicBezTo>
                    <a:pt x="3686652" y="445056"/>
                    <a:pt x="3689128" y="432007"/>
                    <a:pt x="3688842" y="416052"/>
                  </a:cubicBezTo>
                  <a:lnTo>
                    <a:pt x="3688842" y="412242"/>
                  </a:lnTo>
                  <a:cubicBezTo>
                    <a:pt x="3689668" y="400780"/>
                    <a:pt x="3686302" y="390938"/>
                    <a:pt x="3678746" y="382715"/>
                  </a:cubicBezTo>
                  <a:cubicBezTo>
                    <a:pt x="3671189" y="374491"/>
                    <a:pt x="3654489" y="363506"/>
                    <a:pt x="3628645" y="349758"/>
                  </a:cubicBezTo>
                  <a:lnTo>
                    <a:pt x="3582163" y="324612"/>
                  </a:lnTo>
                  <a:cubicBezTo>
                    <a:pt x="3560541" y="313531"/>
                    <a:pt x="3543396" y="298545"/>
                    <a:pt x="3530727" y="279654"/>
                  </a:cubicBezTo>
                  <a:cubicBezTo>
                    <a:pt x="3518059" y="260763"/>
                    <a:pt x="3511582" y="235871"/>
                    <a:pt x="3511297" y="204978"/>
                  </a:cubicBezTo>
                  <a:lnTo>
                    <a:pt x="3511297" y="150876"/>
                  </a:lnTo>
                  <a:cubicBezTo>
                    <a:pt x="3510963" y="106252"/>
                    <a:pt x="3522107" y="70152"/>
                    <a:pt x="3544729" y="42577"/>
                  </a:cubicBezTo>
                  <a:cubicBezTo>
                    <a:pt x="3567351" y="15002"/>
                    <a:pt x="3603451" y="810"/>
                    <a:pt x="3653028" y="0"/>
                  </a:cubicBezTo>
                  <a:close/>
                  <a:moveTo>
                    <a:pt x="3246120" y="0"/>
                  </a:moveTo>
                  <a:cubicBezTo>
                    <a:pt x="3296063" y="810"/>
                    <a:pt x="3332386" y="15002"/>
                    <a:pt x="3355087" y="42577"/>
                  </a:cubicBezTo>
                  <a:cubicBezTo>
                    <a:pt x="3377787" y="70152"/>
                    <a:pt x="3388964" y="106252"/>
                    <a:pt x="3388615" y="150876"/>
                  </a:cubicBezTo>
                  <a:lnTo>
                    <a:pt x="3388615" y="561594"/>
                  </a:lnTo>
                  <a:lnTo>
                    <a:pt x="3368040" y="561594"/>
                  </a:lnTo>
                  <a:lnTo>
                    <a:pt x="3368040" y="151638"/>
                  </a:lnTo>
                  <a:cubicBezTo>
                    <a:pt x="3368343" y="113141"/>
                    <a:pt x="3358785" y="81741"/>
                    <a:pt x="3339370" y="57436"/>
                  </a:cubicBezTo>
                  <a:cubicBezTo>
                    <a:pt x="3319955" y="33131"/>
                    <a:pt x="3288872" y="20590"/>
                    <a:pt x="3246120" y="19812"/>
                  </a:cubicBezTo>
                  <a:cubicBezTo>
                    <a:pt x="3203369" y="20590"/>
                    <a:pt x="3172286" y="33131"/>
                    <a:pt x="3152871" y="57436"/>
                  </a:cubicBezTo>
                  <a:cubicBezTo>
                    <a:pt x="3133456" y="81741"/>
                    <a:pt x="3123899" y="113141"/>
                    <a:pt x="3124200" y="151638"/>
                  </a:cubicBezTo>
                  <a:lnTo>
                    <a:pt x="3124200" y="561594"/>
                  </a:lnTo>
                  <a:lnTo>
                    <a:pt x="3103626" y="561594"/>
                  </a:lnTo>
                  <a:lnTo>
                    <a:pt x="3103626" y="150876"/>
                  </a:lnTo>
                  <a:cubicBezTo>
                    <a:pt x="3103277" y="106252"/>
                    <a:pt x="3114453" y="70152"/>
                    <a:pt x="3137154" y="42577"/>
                  </a:cubicBezTo>
                  <a:cubicBezTo>
                    <a:pt x="3159856" y="15002"/>
                    <a:pt x="3196178" y="810"/>
                    <a:pt x="3246120" y="0"/>
                  </a:cubicBezTo>
                  <a:close/>
                  <a:moveTo>
                    <a:pt x="2899410" y="0"/>
                  </a:moveTo>
                  <a:cubicBezTo>
                    <a:pt x="2949353" y="810"/>
                    <a:pt x="2985675" y="15002"/>
                    <a:pt x="3008376" y="42577"/>
                  </a:cubicBezTo>
                  <a:cubicBezTo>
                    <a:pt x="3031077" y="70152"/>
                    <a:pt x="3042254" y="106252"/>
                    <a:pt x="3041904" y="150876"/>
                  </a:cubicBezTo>
                  <a:lnTo>
                    <a:pt x="3041904" y="422148"/>
                  </a:lnTo>
                  <a:cubicBezTo>
                    <a:pt x="3042254" y="466773"/>
                    <a:pt x="3031077" y="502873"/>
                    <a:pt x="3008376" y="530447"/>
                  </a:cubicBezTo>
                  <a:cubicBezTo>
                    <a:pt x="2985675" y="558022"/>
                    <a:pt x="2949353" y="572215"/>
                    <a:pt x="2899410" y="573024"/>
                  </a:cubicBezTo>
                  <a:cubicBezTo>
                    <a:pt x="2849467" y="572215"/>
                    <a:pt x="2813146" y="558022"/>
                    <a:pt x="2790444" y="530447"/>
                  </a:cubicBezTo>
                  <a:cubicBezTo>
                    <a:pt x="2767743" y="502873"/>
                    <a:pt x="2756567" y="466773"/>
                    <a:pt x="2756916" y="422148"/>
                  </a:cubicBezTo>
                  <a:lnTo>
                    <a:pt x="2756916" y="150876"/>
                  </a:lnTo>
                  <a:cubicBezTo>
                    <a:pt x="2756567" y="106252"/>
                    <a:pt x="2767743" y="70152"/>
                    <a:pt x="2790444" y="42577"/>
                  </a:cubicBezTo>
                  <a:cubicBezTo>
                    <a:pt x="2813146" y="15002"/>
                    <a:pt x="2849467" y="810"/>
                    <a:pt x="2899410" y="0"/>
                  </a:cubicBezTo>
                  <a:close/>
                  <a:moveTo>
                    <a:pt x="643128" y="0"/>
                  </a:moveTo>
                  <a:cubicBezTo>
                    <a:pt x="692706" y="810"/>
                    <a:pt x="728806" y="15002"/>
                    <a:pt x="751428" y="42577"/>
                  </a:cubicBezTo>
                  <a:cubicBezTo>
                    <a:pt x="774049" y="70152"/>
                    <a:pt x="785194" y="106252"/>
                    <a:pt x="784860" y="150876"/>
                  </a:cubicBezTo>
                  <a:lnTo>
                    <a:pt x="784860" y="203454"/>
                  </a:lnTo>
                  <a:lnTo>
                    <a:pt x="764286" y="203454"/>
                  </a:lnTo>
                  <a:lnTo>
                    <a:pt x="764286" y="151638"/>
                  </a:lnTo>
                  <a:cubicBezTo>
                    <a:pt x="764572" y="113141"/>
                    <a:pt x="755047" y="81741"/>
                    <a:pt x="735711" y="57436"/>
                  </a:cubicBezTo>
                  <a:cubicBezTo>
                    <a:pt x="716375" y="33131"/>
                    <a:pt x="685515" y="20590"/>
                    <a:pt x="643128" y="19812"/>
                  </a:cubicBezTo>
                  <a:cubicBezTo>
                    <a:pt x="600742" y="20590"/>
                    <a:pt x="569881" y="33131"/>
                    <a:pt x="550545" y="57436"/>
                  </a:cubicBezTo>
                  <a:cubicBezTo>
                    <a:pt x="531210" y="81741"/>
                    <a:pt x="521685" y="113141"/>
                    <a:pt x="521970" y="151638"/>
                  </a:cubicBezTo>
                  <a:lnTo>
                    <a:pt x="521970" y="200406"/>
                  </a:lnTo>
                  <a:cubicBezTo>
                    <a:pt x="521986" y="228140"/>
                    <a:pt x="527479" y="250396"/>
                    <a:pt x="538449" y="267176"/>
                  </a:cubicBezTo>
                  <a:cubicBezTo>
                    <a:pt x="549418" y="283956"/>
                    <a:pt x="565769" y="298022"/>
                    <a:pt x="587502" y="309372"/>
                  </a:cubicBezTo>
                  <a:lnTo>
                    <a:pt x="633984" y="334518"/>
                  </a:lnTo>
                  <a:cubicBezTo>
                    <a:pt x="659718" y="347917"/>
                    <a:pt x="677212" y="359601"/>
                    <a:pt x="686467" y="369570"/>
                  </a:cubicBezTo>
                  <a:cubicBezTo>
                    <a:pt x="695722" y="379540"/>
                    <a:pt x="700072" y="391986"/>
                    <a:pt x="699516" y="406908"/>
                  </a:cubicBezTo>
                  <a:lnTo>
                    <a:pt x="699516" y="416814"/>
                  </a:lnTo>
                  <a:cubicBezTo>
                    <a:pt x="699850" y="438230"/>
                    <a:pt x="695754" y="455787"/>
                    <a:pt x="687229" y="469487"/>
                  </a:cubicBezTo>
                  <a:cubicBezTo>
                    <a:pt x="678704" y="483188"/>
                    <a:pt x="663750" y="490268"/>
                    <a:pt x="642366" y="490728"/>
                  </a:cubicBezTo>
                  <a:cubicBezTo>
                    <a:pt x="620586" y="490268"/>
                    <a:pt x="605282" y="483188"/>
                    <a:pt x="596456" y="469487"/>
                  </a:cubicBezTo>
                  <a:cubicBezTo>
                    <a:pt x="587629" y="455787"/>
                    <a:pt x="583375" y="438230"/>
                    <a:pt x="583692" y="416814"/>
                  </a:cubicBezTo>
                  <a:lnTo>
                    <a:pt x="583692" y="414528"/>
                  </a:lnTo>
                  <a:lnTo>
                    <a:pt x="604266" y="414528"/>
                  </a:lnTo>
                  <a:lnTo>
                    <a:pt x="604266" y="416052"/>
                  </a:lnTo>
                  <a:cubicBezTo>
                    <a:pt x="603949" y="432007"/>
                    <a:pt x="606489" y="445056"/>
                    <a:pt x="611886" y="455200"/>
                  </a:cubicBezTo>
                  <a:cubicBezTo>
                    <a:pt x="617284" y="465344"/>
                    <a:pt x="627444" y="470583"/>
                    <a:pt x="642366" y="470916"/>
                  </a:cubicBezTo>
                  <a:cubicBezTo>
                    <a:pt x="656559" y="470583"/>
                    <a:pt x="666274" y="465344"/>
                    <a:pt x="671513" y="455200"/>
                  </a:cubicBezTo>
                  <a:cubicBezTo>
                    <a:pt x="676752" y="445056"/>
                    <a:pt x="679228" y="432007"/>
                    <a:pt x="678942" y="416052"/>
                  </a:cubicBezTo>
                  <a:lnTo>
                    <a:pt x="678942" y="412242"/>
                  </a:lnTo>
                  <a:cubicBezTo>
                    <a:pt x="679768" y="400780"/>
                    <a:pt x="676402" y="390938"/>
                    <a:pt x="668846" y="382715"/>
                  </a:cubicBezTo>
                  <a:cubicBezTo>
                    <a:pt x="661289" y="374491"/>
                    <a:pt x="644589" y="363506"/>
                    <a:pt x="618744" y="349758"/>
                  </a:cubicBezTo>
                  <a:lnTo>
                    <a:pt x="572262" y="324612"/>
                  </a:lnTo>
                  <a:cubicBezTo>
                    <a:pt x="550641" y="313531"/>
                    <a:pt x="533496" y="298545"/>
                    <a:pt x="520827" y="279654"/>
                  </a:cubicBezTo>
                  <a:cubicBezTo>
                    <a:pt x="508159" y="260763"/>
                    <a:pt x="501682" y="235871"/>
                    <a:pt x="501396" y="204978"/>
                  </a:cubicBezTo>
                  <a:lnTo>
                    <a:pt x="501396" y="150876"/>
                  </a:lnTo>
                  <a:cubicBezTo>
                    <a:pt x="501063" y="106252"/>
                    <a:pt x="512207" y="70152"/>
                    <a:pt x="534829" y="42577"/>
                  </a:cubicBezTo>
                  <a:cubicBezTo>
                    <a:pt x="557451" y="15002"/>
                    <a:pt x="593551" y="810"/>
                    <a:pt x="643128" y="0"/>
                  </a:cubicBezTo>
                  <a:close/>
                </a:path>
              </a:pathLst>
            </a:cu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cxnSp>
        <p:nvCxnSpPr>
          <p:cNvPr id="19" name="Straight Connector 18">
            <a:extLst>
              <a:ext uri="{FF2B5EF4-FFF2-40B4-BE49-F238E27FC236}">
                <a16:creationId xmlns:a16="http://schemas.microsoft.com/office/drawing/2014/main" id="{24456354-E609-A2D7-A21E-CDF420FE6766}"/>
              </a:ext>
            </a:extLst>
          </p:cNvPr>
          <p:cNvCxnSpPr/>
          <p:nvPr userDrawn="1"/>
        </p:nvCxnSpPr>
        <p:spPr>
          <a:xfrm>
            <a:off x="10110528" y="470983"/>
            <a:ext cx="0" cy="432816"/>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pic>
        <p:nvPicPr>
          <p:cNvPr id="7" name="Picture 6" descr="A logo with red and yellow lines&#10;&#10;Description automatically generated">
            <a:extLst>
              <a:ext uri="{FF2B5EF4-FFF2-40B4-BE49-F238E27FC236}">
                <a16:creationId xmlns:a16="http://schemas.microsoft.com/office/drawing/2014/main" id="{7C653D46-345D-384C-E9A5-829C910DC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118" y="325666"/>
            <a:ext cx="1470904" cy="720743"/>
          </a:xfrm>
          <a:prstGeom prst="rect">
            <a:avLst/>
          </a:prstGeom>
        </p:spPr>
      </p:pic>
    </p:spTree>
    <p:extLst>
      <p:ext uri="{BB962C8B-B14F-4D97-AF65-F5344CB8AC3E}">
        <p14:creationId xmlns:p14="http://schemas.microsoft.com/office/powerpoint/2010/main" val="2141166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2452" y="3571105"/>
            <a:ext cx="10363200" cy="1470025"/>
          </a:xfrm>
        </p:spPr>
        <p:txBody>
          <a:bodyPr anchor="b">
            <a:normAutofit/>
          </a:bodyPr>
          <a:lstStyle>
            <a:lvl1pPr algn="l">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1" y="5013176"/>
            <a:ext cx="8534400" cy="1135046"/>
          </a:xfrm>
        </p:spPr>
        <p:txBody>
          <a:bodyPr>
            <a:normAutofit/>
          </a:bodyPr>
          <a:lstStyle>
            <a:lvl1pPr marL="0" indent="0" algn="l">
              <a:buNone/>
              <a:defRPr sz="2500">
                <a:solidFill>
                  <a:schemeClr val="tx2"/>
                </a:solidFill>
              </a:defRPr>
            </a:lvl1pPr>
            <a:lvl2pPr marL="457027" indent="0" algn="ctr">
              <a:buNone/>
              <a:defRPr>
                <a:solidFill>
                  <a:schemeClr val="tx1">
                    <a:tint val="75000"/>
                  </a:schemeClr>
                </a:solidFill>
              </a:defRPr>
            </a:lvl2pPr>
            <a:lvl3pPr marL="914052" indent="0" algn="ctr">
              <a:buNone/>
              <a:defRPr>
                <a:solidFill>
                  <a:schemeClr val="tx1">
                    <a:tint val="75000"/>
                  </a:schemeClr>
                </a:solidFill>
              </a:defRPr>
            </a:lvl3pPr>
            <a:lvl4pPr marL="1371079"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9" indent="0" algn="ctr">
              <a:buNone/>
              <a:defRPr>
                <a:solidFill>
                  <a:schemeClr val="tx1">
                    <a:tint val="75000"/>
                  </a:schemeClr>
                </a:solidFill>
              </a:defRPr>
            </a:lvl7pPr>
            <a:lvl8pPr marL="3199185" indent="0" algn="ctr">
              <a:buNone/>
              <a:defRPr>
                <a:solidFill>
                  <a:schemeClr val="tx1">
                    <a:tint val="75000"/>
                  </a:schemeClr>
                </a:solidFill>
              </a:defRPr>
            </a:lvl8pPr>
            <a:lvl9pPr marL="3656212" indent="0" algn="ctr">
              <a:buNone/>
              <a:defRPr>
                <a:solidFill>
                  <a:schemeClr val="tx1">
                    <a:tint val="75000"/>
                  </a:schemeClr>
                </a:solidFill>
              </a:defRPr>
            </a:lvl9pPr>
          </a:lstStyle>
          <a:p>
            <a:r>
              <a:rPr lang="en-US"/>
              <a:t>Click to edit Master subtitle style</a:t>
            </a:r>
          </a:p>
        </p:txBody>
      </p:sp>
      <p:grpSp>
        <p:nvGrpSpPr>
          <p:cNvPr id="4" name="Group 2"/>
          <p:cNvGrpSpPr>
            <a:grpSpLocks/>
          </p:cNvGrpSpPr>
          <p:nvPr userDrawn="1"/>
        </p:nvGrpSpPr>
        <p:grpSpPr bwMode="auto">
          <a:xfrm>
            <a:off x="143339" y="6146408"/>
            <a:ext cx="4224965" cy="613155"/>
            <a:chOff x="542" y="15366"/>
            <a:chExt cx="7289" cy="1254"/>
          </a:xfrm>
        </p:grpSpPr>
        <p:pic>
          <p:nvPicPr>
            <p:cNvPr id="5" name="Picture 3" descr="UWA2015-winners-UtilityofY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3" y="15630"/>
              <a:ext cx="2729"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016-BEST COMPANIES REDESIGN_TOP25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 y="15366"/>
              <a:ext cx="1073"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IP_GOLD_LOGO_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0" y="15752"/>
              <a:ext cx="2551"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646364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Key messages">
    <p:spTree>
      <p:nvGrpSpPr>
        <p:cNvPr id="1" name=""/>
        <p:cNvGrpSpPr/>
        <p:nvPr/>
      </p:nvGrpSpPr>
      <p:grpSpPr>
        <a:xfrm>
          <a:off x="0" y="0"/>
          <a:ext cx="0" cy="0"/>
          <a:chOff x="0" y="0"/>
          <a:chExt cx="0" cy="0"/>
        </a:xfrm>
      </p:grpSpPr>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Key messages</a:t>
            </a:r>
          </a:p>
        </p:txBody>
      </p:sp>
      <p:sp>
        <p:nvSpPr>
          <p:cNvPr id="3" name="Text Placeholder 2"/>
          <p:cNvSpPr>
            <a:spLocks noGrp="1"/>
          </p:cNvSpPr>
          <p:nvPr>
            <p:ph type="body" sz="quarter" idx="23" hasCustomPrompt="1"/>
          </p:nvPr>
        </p:nvSpPr>
        <p:spPr>
          <a:xfrm>
            <a:off x="465138" y="1625600"/>
            <a:ext cx="10888662" cy="36576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sp>
        <p:nvSpPr>
          <p:cNvPr id="10" name="TextBox 9">
            <a:extLst>
              <a:ext uri="{FF2B5EF4-FFF2-40B4-BE49-F238E27FC236}">
                <a16:creationId xmlns:a16="http://schemas.microsoft.com/office/drawing/2014/main" id="{E7E335CA-E730-4DC6-8990-E73E481547A2}"/>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6103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97CA-1656-5209-CDB5-2B793D0D2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0A5EC6-CD63-9FAB-AF9E-ECFF21BEC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C4F19F-F13B-64F4-9EEC-13789FE85CD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F646BCA-6712-3E6D-B377-0E6A451C896C}"/>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6A79B6A5-D3B4-B2CE-B2BA-E0D20F4296CD}"/>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24676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E9F1-6077-8A43-9C02-64BECC6905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C64D74-F293-80B1-16BD-8486692D88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8CB9E4-A00A-451F-5C48-ECACDEDCA5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57D71B-068C-4A1C-CCE6-DF6B3237118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229ECAE-890F-2D36-AA07-7720B2F4CF9D}"/>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F6FE28E6-D8E0-BC6B-4513-B7F8F8E10496}"/>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277677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A9FF-8E03-184B-123F-3E819C629E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75B411-6619-8F56-168B-D54678335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3D2B4C-5574-AA29-7DAB-A834D9FDDA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B8B7EF-14AF-9E55-D14F-E21B79533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7B987B-4E85-7832-2030-8642DFE692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3A3BD0-EEB1-393B-84F5-228CBB480242}"/>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A1D0F1D-8958-E306-A750-1B5073B5D507}"/>
              </a:ext>
            </a:extLst>
          </p:cNvPr>
          <p:cNvSpPr>
            <a:spLocks noGrp="1"/>
          </p:cNvSpPr>
          <p:nvPr>
            <p:ph type="ftr" sz="quarter" idx="11"/>
          </p:nvPr>
        </p:nvSpPr>
        <p:spPr/>
        <p:txBody>
          <a:bodyPr/>
          <a:lstStyle/>
          <a:p>
            <a:r>
              <a:rPr lang="en-GB"/>
              <a:t>1</a:t>
            </a:r>
          </a:p>
        </p:txBody>
      </p:sp>
      <p:sp>
        <p:nvSpPr>
          <p:cNvPr id="9" name="Slide Number Placeholder 8">
            <a:extLst>
              <a:ext uri="{FF2B5EF4-FFF2-40B4-BE49-F238E27FC236}">
                <a16:creationId xmlns:a16="http://schemas.microsoft.com/office/drawing/2014/main" id="{FD9EE10B-49D3-6AB0-95D0-9E79AE2563F7}"/>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08007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AE88-E542-D9A5-ABF8-A0DC9C6BA8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2B06F8-516D-DC97-F85C-2987CDB259D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E113077B-A70A-5C48-3600-EA9661F63EFE}"/>
              </a:ext>
            </a:extLst>
          </p:cNvPr>
          <p:cNvSpPr>
            <a:spLocks noGrp="1"/>
          </p:cNvSpPr>
          <p:nvPr>
            <p:ph type="ftr" sz="quarter" idx="11"/>
          </p:nvPr>
        </p:nvSpPr>
        <p:spPr/>
        <p:txBody>
          <a:bodyPr/>
          <a:lstStyle/>
          <a:p>
            <a:r>
              <a:rPr lang="en-GB"/>
              <a:t>1</a:t>
            </a:r>
          </a:p>
        </p:txBody>
      </p:sp>
      <p:sp>
        <p:nvSpPr>
          <p:cNvPr id="5" name="Slide Number Placeholder 4">
            <a:extLst>
              <a:ext uri="{FF2B5EF4-FFF2-40B4-BE49-F238E27FC236}">
                <a16:creationId xmlns:a16="http://schemas.microsoft.com/office/drawing/2014/main" id="{9F51D4A2-0C1E-393F-FA91-34C326FB374C}"/>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940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A7CA740-67BB-AD20-C84C-7E3418C9C51A}"/>
              </a:ext>
            </a:extLst>
          </p:cNvPr>
          <p:cNvSpPr/>
          <p:nvPr userDrawn="1"/>
        </p:nvSpPr>
        <p:spPr>
          <a:xfrm>
            <a:off x="0" y="2275840"/>
            <a:ext cx="12192000" cy="4582161"/>
          </a:xfrm>
          <a:prstGeom prst="rect">
            <a:avLst/>
          </a:prstGeom>
          <a:gradFill flip="none" rotWithShape="1">
            <a:gsLst>
              <a:gs pos="0">
                <a:schemeClr val="bg1"/>
              </a:gs>
              <a:gs pos="81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A09AC6F-7F73-1499-3131-AF8FFF34F864}"/>
              </a:ext>
            </a:extLst>
          </p:cNvPr>
          <p:cNvSpPr>
            <a:spLocks noGrp="1"/>
          </p:cNvSpPr>
          <p:nvPr>
            <p:ph type="title"/>
          </p:nvPr>
        </p:nvSpPr>
        <p:spPr>
          <a:xfrm>
            <a:off x="838200" y="365125"/>
            <a:ext cx="10515600" cy="10665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A441C4-A9C2-0DF4-DE11-ECACE63F3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6BFD6-D3E0-F385-981B-BFD8AC6EE2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ertura Rg" pitchFamily="2" charset="77"/>
              </a:defRPr>
            </a:lvl1pPr>
          </a:lstStyle>
          <a:p>
            <a:endParaRPr lang="en-GB"/>
          </a:p>
        </p:txBody>
      </p:sp>
      <p:sp>
        <p:nvSpPr>
          <p:cNvPr id="5" name="Footer Placeholder 4">
            <a:extLst>
              <a:ext uri="{FF2B5EF4-FFF2-40B4-BE49-F238E27FC236}">
                <a16:creationId xmlns:a16="http://schemas.microsoft.com/office/drawing/2014/main" id="{3700C92F-C6B5-82E5-C28A-6342BC14C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ertura Rg" pitchFamily="2" charset="77"/>
              </a:defRPr>
            </a:lvl1pPr>
          </a:lstStyle>
          <a:p>
            <a:r>
              <a:rPr lang="en-GB"/>
              <a:t>1</a:t>
            </a:r>
          </a:p>
        </p:txBody>
      </p:sp>
      <p:sp>
        <p:nvSpPr>
          <p:cNvPr id="6" name="Slide Number Placeholder 5">
            <a:extLst>
              <a:ext uri="{FF2B5EF4-FFF2-40B4-BE49-F238E27FC236}">
                <a16:creationId xmlns:a16="http://schemas.microsoft.com/office/drawing/2014/main" id="{4E5126C9-1A8F-C65A-F40F-C0375FB39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ertura Rg" pitchFamily="2" charset="77"/>
              </a:defRPr>
            </a:lvl1pPr>
          </a:lstStyle>
          <a:p>
            <a:fld id="{BCE3BFF8-4C76-4057-9758-4BBB0BC96D95}" type="slidenum">
              <a:rPr lang="en-GB" smtClean="0"/>
              <a:pPr/>
              <a:t>‹#›</a:t>
            </a:fld>
            <a:endParaRPr lang="en-GB"/>
          </a:p>
        </p:txBody>
      </p:sp>
      <p:grpSp>
        <p:nvGrpSpPr>
          <p:cNvPr id="8" name="Group 7">
            <a:extLst>
              <a:ext uri="{FF2B5EF4-FFF2-40B4-BE49-F238E27FC236}">
                <a16:creationId xmlns:a16="http://schemas.microsoft.com/office/drawing/2014/main" id="{1150B7A2-551E-34DA-13B4-0DEDAF04EDC1}"/>
              </a:ext>
            </a:extLst>
          </p:cNvPr>
          <p:cNvGrpSpPr/>
          <p:nvPr userDrawn="1"/>
        </p:nvGrpSpPr>
        <p:grpSpPr>
          <a:xfrm>
            <a:off x="8888613" y="562038"/>
            <a:ext cx="986679" cy="694782"/>
            <a:chOff x="8470641" y="525254"/>
            <a:chExt cx="1158551" cy="815808"/>
          </a:xfrm>
        </p:grpSpPr>
        <p:sp>
          <p:nvSpPr>
            <p:cNvPr id="9" name="Freeform: Shape 8">
              <a:extLst>
                <a:ext uri="{FF2B5EF4-FFF2-40B4-BE49-F238E27FC236}">
                  <a16:creationId xmlns:a16="http://schemas.microsoft.com/office/drawing/2014/main" id="{6629BB06-3DAC-AB94-648E-F5263B624D64}"/>
                </a:ext>
              </a:extLst>
            </p:cNvPr>
            <p:cNvSpPr/>
            <p:nvPr/>
          </p:nvSpPr>
          <p:spPr>
            <a:xfrm>
              <a:off x="8470641" y="525254"/>
              <a:ext cx="1158551" cy="688238"/>
            </a:xfrm>
            <a:custGeom>
              <a:avLst/>
              <a:gdLst/>
              <a:ahLst/>
              <a:cxnLst/>
              <a:rect l="l" t="t" r="r" b="b"/>
              <a:pathLst>
                <a:path w="3219371" h="1912468">
                  <a:moveTo>
                    <a:pt x="353501" y="378933"/>
                  </a:moveTo>
                  <a:lnTo>
                    <a:pt x="353501" y="1533535"/>
                  </a:lnTo>
                  <a:lnTo>
                    <a:pt x="531523" y="1533535"/>
                  </a:lnTo>
                  <a:cubicBezTo>
                    <a:pt x="551551" y="1533323"/>
                    <a:pt x="565539" y="1527389"/>
                    <a:pt x="573486" y="1515732"/>
                  </a:cubicBezTo>
                  <a:cubicBezTo>
                    <a:pt x="581433" y="1504076"/>
                    <a:pt x="585248" y="1487969"/>
                    <a:pt x="584930" y="1467412"/>
                  </a:cubicBezTo>
                  <a:lnTo>
                    <a:pt x="584930" y="445056"/>
                  </a:lnTo>
                  <a:cubicBezTo>
                    <a:pt x="585248" y="424499"/>
                    <a:pt x="581433" y="408392"/>
                    <a:pt x="573486" y="396736"/>
                  </a:cubicBezTo>
                  <a:cubicBezTo>
                    <a:pt x="565539" y="385079"/>
                    <a:pt x="551551" y="379145"/>
                    <a:pt x="531523" y="378933"/>
                  </a:cubicBezTo>
                  <a:close/>
                  <a:moveTo>
                    <a:pt x="2743771" y="340786"/>
                  </a:moveTo>
                  <a:cubicBezTo>
                    <a:pt x="2696405" y="341898"/>
                    <a:pt x="2663980" y="359383"/>
                    <a:pt x="2646495" y="393239"/>
                  </a:cubicBezTo>
                  <a:cubicBezTo>
                    <a:pt x="2629011" y="427095"/>
                    <a:pt x="2620746" y="470647"/>
                    <a:pt x="2621699" y="523894"/>
                  </a:cubicBezTo>
                  <a:lnTo>
                    <a:pt x="2621699" y="1388574"/>
                  </a:lnTo>
                  <a:cubicBezTo>
                    <a:pt x="2620746" y="1441821"/>
                    <a:pt x="2629011" y="1485373"/>
                    <a:pt x="2646495" y="1519229"/>
                  </a:cubicBezTo>
                  <a:cubicBezTo>
                    <a:pt x="2663980" y="1553085"/>
                    <a:pt x="2696405" y="1570570"/>
                    <a:pt x="2743771" y="1571682"/>
                  </a:cubicBezTo>
                  <a:cubicBezTo>
                    <a:pt x="2791138" y="1570570"/>
                    <a:pt x="2823564" y="1553085"/>
                    <a:pt x="2841048" y="1519229"/>
                  </a:cubicBezTo>
                  <a:cubicBezTo>
                    <a:pt x="2858532" y="1485373"/>
                    <a:pt x="2866798" y="1441821"/>
                    <a:pt x="2865844" y="1388574"/>
                  </a:cubicBezTo>
                  <a:lnTo>
                    <a:pt x="2865844" y="523894"/>
                  </a:lnTo>
                  <a:cubicBezTo>
                    <a:pt x="2866798" y="470647"/>
                    <a:pt x="2858532" y="427095"/>
                    <a:pt x="2841048" y="393239"/>
                  </a:cubicBezTo>
                  <a:cubicBezTo>
                    <a:pt x="2823564" y="359383"/>
                    <a:pt x="2791138" y="341898"/>
                    <a:pt x="2743771" y="340786"/>
                  </a:cubicBezTo>
                  <a:close/>
                  <a:moveTo>
                    <a:pt x="284836" y="312811"/>
                  </a:moveTo>
                  <a:lnTo>
                    <a:pt x="541696" y="312811"/>
                  </a:lnTo>
                  <a:cubicBezTo>
                    <a:pt x="578625" y="313288"/>
                    <a:pt x="606494" y="324414"/>
                    <a:pt x="625303" y="346190"/>
                  </a:cubicBezTo>
                  <a:cubicBezTo>
                    <a:pt x="644112" y="367966"/>
                    <a:pt x="653543" y="397530"/>
                    <a:pt x="653596" y="434883"/>
                  </a:cubicBezTo>
                  <a:lnTo>
                    <a:pt x="653596" y="1477585"/>
                  </a:lnTo>
                  <a:cubicBezTo>
                    <a:pt x="653543" y="1514938"/>
                    <a:pt x="644112" y="1544502"/>
                    <a:pt x="625303" y="1566278"/>
                  </a:cubicBezTo>
                  <a:cubicBezTo>
                    <a:pt x="606494" y="1588054"/>
                    <a:pt x="578625" y="1599180"/>
                    <a:pt x="541696" y="1599657"/>
                  </a:cubicBezTo>
                  <a:lnTo>
                    <a:pt x="284836" y="1599657"/>
                  </a:lnTo>
                  <a:close/>
                  <a:moveTo>
                    <a:pt x="2743771" y="274663"/>
                  </a:moveTo>
                  <a:cubicBezTo>
                    <a:pt x="2815139" y="276200"/>
                    <a:pt x="2865049" y="299830"/>
                    <a:pt x="2893501" y="345554"/>
                  </a:cubicBezTo>
                  <a:cubicBezTo>
                    <a:pt x="2921953" y="391278"/>
                    <a:pt x="2935622" y="449877"/>
                    <a:pt x="2934510" y="521351"/>
                  </a:cubicBezTo>
                  <a:lnTo>
                    <a:pt x="2934510" y="1391117"/>
                  </a:lnTo>
                  <a:cubicBezTo>
                    <a:pt x="2935622" y="1462591"/>
                    <a:pt x="2921953" y="1521190"/>
                    <a:pt x="2893501" y="1566914"/>
                  </a:cubicBezTo>
                  <a:cubicBezTo>
                    <a:pt x="2865049" y="1612638"/>
                    <a:pt x="2815139" y="1636268"/>
                    <a:pt x="2743771" y="1637805"/>
                  </a:cubicBezTo>
                  <a:cubicBezTo>
                    <a:pt x="2672404" y="1636268"/>
                    <a:pt x="2622494" y="1612638"/>
                    <a:pt x="2594042" y="1566914"/>
                  </a:cubicBezTo>
                  <a:cubicBezTo>
                    <a:pt x="2565590" y="1521190"/>
                    <a:pt x="2551921" y="1462591"/>
                    <a:pt x="2553033" y="1391117"/>
                  </a:cubicBezTo>
                  <a:lnTo>
                    <a:pt x="2553033" y="521351"/>
                  </a:lnTo>
                  <a:cubicBezTo>
                    <a:pt x="2551921" y="449877"/>
                    <a:pt x="2565590" y="391278"/>
                    <a:pt x="2594042" y="345554"/>
                  </a:cubicBezTo>
                  <a:cubicBezTo>
                    <a:pt x="2622494" y="299830"/>
                    <a:pt x="2672404" y="276200"/>
                    <a:pt x="2743771" y="274663"/>
                  </a:cubicBezTo>
                  <a:close/>
                  <a:moveTo>
                    <a:pt x="1601371" y="274663"/>
                  </a:moveTo>
                  <a:cubicBezTo>
                    <a:pt x="1672845" y="276200"/>
                    <a:pt x="1723179" y="299830"/>
                    <a:pt x="1752373" y="345554"/>
                  </a:cubicBezTo>
                  <a:cubicBezTo>
                    <a:pt x="1781566" y="391278"/>
                    <a:pt x="1795660" y="449877"/>
                    <a:pt x="1794653" y="521351"/>
                  </a:cubicBezTo>
                  <a:lnTo>
                    <a:pt x="1794653" y="679028"/>
                  </a:lnTo>
                  <a:lnTo>
                    <a:pt x="1725987" y="679028"/>
                  </a:lnTo>
                  <a:lnTo>
                    <a:pt x="1725987" y="523894"/>
                  </a:lnTo>
                  <a:cubicBezTo>
                    <a:pt x="1726994" y="470647"/>
                    <a:pt x="1718622" y="427095"/>
                    <a:pt x="1700873" y="393239"/>
                  </a:cubicBezTo>
                  <a:cubicBezTo>
                    <a:pt x="1683124" y="359383"/>
                    <a:pt x="1649957" y="341898"/>
                    <a:pt x="1601371" y="340786"/>
                  </a:cubicBezTo>
                  <a:cubicBezTo>
                    <a:pt x="1555224" y="341898"/>
                    <a:pt x="1523540" y="359383"/>
                    <a:pt x="1506320" y="393239"/>
                  </a:cubicBezTo>
                  <a:cubicBezTo>
                    <a:pt x="1489101" y="427095"/>
                    <a:pt x="1480942" y="470647"/>
                    <a:pt x="1481842" y="523894"/>
                  </a:cubicBezTo>
                  <a:lnTo>
                    <a:pt x="1481842" y="610362"/>
                  </a:lnTo>
                  <a:cubicBezTo>
                    <a:pt x="1478875" y="653225"/>
                    <a:pt x="1485445" y="690207"/>
                    <a:pt x="1501552" y="721308"/>
                  </a:cubicBezTo>
                  <a:cubicBezTo>
                    <a:pt x="1517659" y="752409"/>
                    <a:pt x="1561105" y="787484"/>
                    <a:pt x="1631890" y="826532"/>
                  </a:cubicBezTo>
                  <a:lnTo>
                    <a:pt x="1787023" y="910457"/>
                  </a:lnTo>
                  <a:cubicBezTo>
                    <a:pt x="1876882" y="955068"/>
                    <a:pt x="1947031" y="1003177"/>
                    <a:pt x="1997471" y="1054782"/>
                  </a:cubicBezTo>
                  <a:cubicBezTo>
                    <a:pt x="2047911" y="1106387"/>
                    <a:pt x="2073554" y="1183742"/>
                    <a:pt x="2074402" y="1286847"/>
                  </a:cubicBezTo>
                  <a:lnTo>
                    <a:pt x="2074402" y="1408919"/>
                  </a:lnTo>
                  <a:cubicBezTo>
                    <a:pt x="2075568" y="1557854"/>
                    <a:pt x="2038268" y="1678337"/>
                    <a:pt x="1962502" y="1770368"/>
                  </a:cubicBezTo>
                  <a:cubicBezTo>
                    <a:pt x="1886737" y="1862399"/>
                    <a:pt x="1765512" y="1909766"/>
                    <a:pt x="1598828" y="1912468"/>
                  </a:cubicBezTo>
                  <a:cubicBezTo>
                    <a:pt x="1432144" y="1909766"/>
                    <a:pt x="1310920" y="1862399"/>
                    <a:pt x="1235154" y="1770368"/>
                  </a:cubicBezTo>
                  <a:cubicBezTo>
                    <a:pt x="1159389" y="1678337"/>
                    <a:pt x="1122089" y="1557854"/>
                    <a:pt x="1123255" y="1408919"/>
                  </a:cubicBezTo>
                  <a:lnTo>
                    <a:pt x="1123255" y="1383487"/>
                  </a:lnTo>
                  <a:lnTo>
                    <a:pt x="1191920" y="1383487"/>
                  </a:lnTo>
                  <a:lnTo>
                    <a:pt x="1191920" y="1406376"/>
                  </a:lnTo>
                  <a:cubicBezTo>
                    <a:pt x="1190914" y="1534859"/>
                    <a:pt x="1222809" y="1639659"/>
                    <a:pt x="1287607" y="1720776"/>
                  </a:cubicBezTo>
                  <a:cubicBezTo>
                    <a:pt x="1352405" y="1801893"/>
                    <a:pt x="1456146" y="1843749"/>
                    <a:pt x="1598828" y="1846345"/>
                  </a:cubicBezTo>
                  <a:cubicBezTo>
                    <a:pt x="1741511" y="1843749"/>
                    <a:pt x="1845252" y="1801893"/>
                    <a:pt x="1910049" y="1720776"/>
                  </a:cubicBezTo>
                  <a:cubicBezTo>
                    <a:pt x="1974847" y="1639659"/>
                    <a:pt x="2006743" y="1534859"/>
                    <a:pt x="2005736" y="1406376"/>
                  </a:cubicBezTo>
                  <a:lnTo>
                    <a:pt x="2005736" y="1304649"/>
                  </a:lnTo>
                  <a:cubicBezTo>
                    <a:pt x="2006425" y="1214525"/>
                    <a:pt x="1985338" y="1146813"/>
                    <a:pt x="1942475" y="1101513"/>
                  </a:cubicBezTo>
                  <a:cubicBezTo>
                    <a:pt x="1899612" y="1056213"/>
                    <a:pt x="1830840" y="1009482"/>
                    <a:pt x="1736160" y="961320"/>
                  </a:cubicBezTo>
                  <a:lnTo>
                    <a:pt x="1581026" y="877396"/>
                  </a:lnTo>
                  <a:cubicBezTo>
                    <a:pt x="1509499" y="838347"/>
                    <a:pt x="1463086" y="800094"/>
                    <a:pt x="1441787" y="762635"/>
                  </a:cubicBezTo>
                  <a:cubicBezTo>
                    <a:pt x="1420488" y="725176"/>
                    <a:pt x="1410951" y="678657"/>
                    <a:pt x="1413177" y="623078"/>
                  </a:cubicBezTo>
                  <a:lnTo>
                    <a:pt x="1413177" y="521351"/>
                  </a:lnTo>
                  <a:cubicBezTo>
                    <a:pt x="1412117" y="449877"/>
                    <a:pt x="1425681" y="391278"/>
                    <a:pt x="1453867" y="345554"/>
                  </a:cubicBezTo>
                  <a:cubicBezTo>
                    <a:pt x="1482054" y="299830"/>
                    <a:pt x="1531222" y="276200"/>
                    <a:pt x="1601371" y="274663"/>
                  </a:cubicBezTo>
                  <a:close/>
                  <a:moveTo>
                    <a:pt x="216170" y="246688"/>
                  </a:moveTo>
                  <a:lnTo>
                    <a:pt x="216170" y="1665780"/>
                  </a:lnTo>
                  <a:lnTo>
                    <a:pt x="551869" y="1665780"/>
                  </a:lnTo>
                  <a:cubicBezTo>
                    <a:pt x="616826" y="1666627"/>
                    <a:pt x="661755" y="1653488"/>
                    <a:pt x="686657" y="1626361"/>
                  </a:cubicBezTo>
                  <a:cubicBezTo>
                    <a:pt x="711559" y="1599233"/>
                    <a:pt x="723427" y="1553032"/>
                    <a:pt x="722262" y="1487758"/>
                  </a:cubicBezTo>
                  <a:lnTo>
                    <a:pt x="722262" y="424710"/>
                  </a:lnTo>
                  <a:cubicBezTo>
                    <a:pt x="723427" y="359436"/>
                    <a:pt x="711559" y="313235"/>
                    <a:pt x="686657" y="286107"/>
                  </a:cubicBezTo>
                  <a:cubicBezTo>
                    <a:pt x="661755" y="258980"/>
                    <a:pt x="616826" y="245841"/>
                    <a:pt x="551869" y="246688"/>
                  </a:cubicBezTo>
                  <a:close/>
                  <a:moveTo>
                    <a:pt x="2743771" y="208541"/>
                  </a:moveTo>
                  <a:cubicBezTo>
                    <a:pt x="2649515" y="210024"/>
                    <a:pt x="2582439" y="238847"/>
                    <a:pt x="2542543" y="295008"/>
                  </a:cubicBezTo>
                  <a:cubicBezTo>
                    <a:pt x="2502647" y="351170"/>
                    <a:pt x="2483255" y="425770"/>
                    <a:pt x="2484368" y="518808"/>
                  </a:cubicBezTo>
                  <a:lnTo>
                    <a:pt x="2484368" y="1393660"/>
                  </a:lnTo>
                  <a:cubicBezTo>
                    <a:pt x="2483255" y="1486698"/>
                    <a:pt x="2502647" y="1561298"/>
                    <a:pt x="2542543" y="1617460"/>
                  </a:cubicBezTo>
                  <a:cubicBezTo>
                    <a:pt x="2582439" y="1673621"/>
                    <a:pt x="2649515" y="1702444"/>
                    <a:pt x="2743771" y="1703927"/>
                  </a:cubicBezTo>
                  <a:cubicBezTo>
                    <a:pt x="2838028" y="1702444"/>
                    <a:pt x="2905104" y="1673621"/>
                    <a:pt x="2945000" y="1617460"/>
                  </a:cubicBezTo>
                  <a:cubicBezTo>
                    <a:pt x="2984896" y="1561298"/>
                    <a:pt x="3004288" y="1486698"/>
                    <a:pt x="3003175" y="1393660"/>
                  </a:cubicBezTo>
                  <a:lnTo>
                    <a:pt x="3003175" y="518808"/>
                  </a:lnTo>
                  <a:cubicBezTo>
                    <a:pt x="3004288" y="425770"/>
                    <a:pt x="2984896" y="351170"/>
                    <a:pt x="2945000" y="295008"/>
                  </a:cubicBezTo>
                  <a:cubicBezTo>
                    <a:pt x="2905104" y="238847"/>
                    <a:pt x="2838028" y="210024"/>
                    <a:pt x="2743771" y="208541"/>
                  </a:cubicBezTo>
                  <a:close/>
                  <a:moveTo>
                    <a:pt x="137331" y="170393"/>
                  </a:moveTo>
                  <a:lnTo>
                    <a:pt x="562042" y="170393"/>
                  </a:lnTo>
                  <a:cubicBezTo>
                    <a:pt x="644324" y="170128"/>
                    <a:pt x="704830" y="189732"/>
                    <a:pt x="743561" y="229204"/>
                  </a:cubicBezTo>
                  <a:cubicBezTo>
                    <a:pt x="782291" y="268676"/>
                    <a:pt x="801471" y="329606"/>
                    <a:pt x="801100" y="411995"/>
                  </a:cubicBezTo>
                  <a:lnTo>
                    <a:pt x="801100" y="1500473"/>
                  </a:lnTo>
                  <a:cubicBezTo>
                    <a:pt x="801471" y="1582862"/>
                    <a:pt x="782291" y="1643792"/>
                    <a:pt x="743561" y="1683264"/>
                  </a:cubicBezTo>
                  <a:cubicBezTo>
                    <a:pt x="704830" y="1722736"/>
                    <a:pt x="644324" y="1742340"/>
                    <a:pt x="562042" y="1742075"/>
                  </a:cubicBezTo>
                  <a:lnTo>
                    <a:pt x="137331" y="1742075"/>
                  </a:lnTo>
                  <a:close/>
                  <a:moveTo>
                    <a:pt x="2743771" y="132245"/>
                  </a:moveTo>
                  <a:cubicBezTo>
                    <a:pt x="2864678" y="134630"/>
                    <a:pt x="2951570" y="171188"/>
                    <a:pt x="3004447" y="241920"/>
                  </a:cubicBezTo>
                  <a:cubicBezTo>
                    <a:pt x="3057324" y="312652"/>
                    <a:pt x="3083179" y="403252"/>
                    <a:pt x="3082014" y="513722"/>
                  </a:cubicBezTo>
                  <a:lnTo>
                    <a:pt x="3082014" y="1398746"/>
                  </a:lnTo>
                  <a:cubicBezTo>
                    <a:pt x="3083179" y="1509216"/>
                    <a:pt x="3057324" y="1599816"/>
                    <a:pt x="3004447" y="1670548"/>
                  </a:cubicBezTo>
                  <a:cubicBezTo>
                    <a:pt x="2951570" y="1741280"/>
                    <a:pt x="2864678" y="1777838"/>
                    <a:pt x="2743771" y="1780223"/>
                  </a:cubicBezTo>
                  <a:cubicBezTo>
                    <a:pt x="2622865" y="1777838"/>
                    <a:pt x="2535973" y="1741280"/>
                    <a:pt x="2483096" y="1670548"/>
                  </a:cubicBezTo>
                  <a:cubicBezTo>
                    <a:pt x="2430219" y="1599816"/>
                    <a:pt x="2404364" y="1509216"/>
                    <a:pt x="2405529" y="1398746"/>
                  </a:cubicBezTo>
                  <a:lnTo>
                    <a:pt x="2405529" y="513722"/>
                  </a:lnTo>
                  <a:cubicBezTo>
                    <a:pt x="2404364" y="403252"/>
                    <a:pt x="2430219" y="312652"/>
                    <a:pt x="2483096" y="241920"/>
                  </a:cubicBezTo>
                  <a:cubicBezTo>
                    <a:pt x="2535973" y="171188"/>
                    <a:pt x="2622865" y="134630"/>
                    <a:pt x="2743771" y="132245"/>
                  </a:cubicBezTo>
                  <a:close/>
                  <a:moveTo>
                    <a:pt x="1601371" y="132245"/>
                  </a:moveTo>
                  <a:cubicBezTo>
                    <a:pt x="1721060" y="134630"/>
                    <a:pt x="1807210" y="171188"/>
                    <a:pt x="1859822" y="241920"/>
                  </a:cubicBezTo>
                  <a:cubicBezTo>
                    <a:pt x="1912434" y="312652"/>
                    <a:pt x="1938183" y="403252"/>
                    <a:pt x="1937071" y="513722"/>
                  </a:cubicBezTo>
                  <a:lnTo>
                    <a:pt x="1937071" y="679028"/>
                  </a:lnTo>
                  <a:lnTo>
                    <a:pt x="1863319" y="679028"/>
                  </a:lnTo>
                  <a:lnTo>
                    <a:pt x="1863319" y="518808"/>
                  </a:lnTo>
                  <a:cubicBezTo>
                    <a:pt x="1864166" y="425770"/>
                    <a:pt x="1844033" y="351170"/>
                    <a:pt x="1802918" y="295008"/>
                  </a:cubicBezTo>
                  <a:cubicBezTo>
                    <a:pt x="1761804" y="238847"/>
                    <a:pt x="1694621" y="210024"/>
                    <a:pt x="1601371" y="208541"/>
                  </a:cubicBezTo>
                  <a:cubicBezTo>
                    <a:pt x="1508334" y="210024"/>
                    <a:pt x="1441999" y="238847"/>
                    <a:pt x="1402368" y="295008"/>
                  </a:cubicBezTo>
                  <a:cubicBezTo>
                    <a:pt x="1362737" y="351170"/>
                    <a:pt x="1343451" y="425770"/>
                    <a:pt x="1344511" y="518808"/>
                  </a:cubicBezTo>
                  <a:lnTo>
                    <a:pt x="1344511" y="638337"/>
                  </a:lnTo>
                  <a:cubicBezTo>
                    <a:pt x="1342603" y="705149"/>
                    <a:pt x="1354048" y="759721"/>
                    <a:pt x="1378844" y="802054"/>
                  </a:cubicBezTo>
                  <a:cubicBezTo>
                    <a:pt x="1403640" y="844387"/>
                    <a:pt x="1453232" y="885608"/>
                    <a:pt x="1527619" y="925716"/>
                  </a:cubicBezTo>
                  <a:lnTo>
                    <a:pt x="1682753" y="1009641"/>
                  </a:lnTo>
                  <a:cubicBezTo>
                    <a:pt x="1770122" y="1053563"/>
                    <a:pt x="1834443" y="1096691"/>
                    <a:pt x="1875717" y="1139025"/>
                  </a:cubicBezTo>
                  <a:cubicBezTo>
                    <a:pt x="1916990" y="1181358"/>
                    <a:pt x="1937441" y="1241652"/>
                    <a:pt x="1937071" y="1319908"/>
                  </a:cubicBezTo>
                  <a:lnTo>
                    <a:pt x="1937071" y="1398746"/>
                  </a:lnTo>
                  <a:cubicBezTo>
                    <a:pt x="1938236" y="1509216"/>
                    <a:pt x="1912381" y="1599816"/>
                    <a:pt x="1859504" y="1670548"/>
                  </a:cubicBezTo>
                  <a:cubicBezTo>
                    <a:pt x="1806627" y="1741280"/>
                    <a:pt x="1719735" y="1777838"/>
                    <a:pt x="1598828" y="1780223"/>
                  </a:cubicBezTo>
                  <a:cubicBezTo>
                    <a:pt x="1477922" y="1777838"/>
                    <a:pt x="1391030" y="1741280"/>
                    <a:pt x="1338153" y="1670548"/>
                  </a:cubicBezTo>
                  <a:cubicBezTo>
                    <a:pt x="1285276" y="1599816"/>
                    <a:pt x="1259420" y="1509216"/>
                    <a:pt x="1260586" y="1398746"/>
                  </a:cubicBezTo>
                  <a:lnTo>
                    <a:pt x="1260586" y="1383487"/>
                  </a:lnTo>
                  <a:lnTo>
                    <a:pt x="1334338" y="1383487"/>
                  </a:lnTo>
                  <a:lnTo>
                    <a:pt x="1334338" y="1393660"/>
                  </a:lnTo>
                  <a:cubicBezTo>
                    <a:pt x="1333438" y="1486698"/>
                    <a:pt x="1353677" y="1561298"/>
                    <a:pt x="1395056" y="1617460"/>
                  </a:cubicBezTo>
                  <a:cubicBezTo>
                    <a:pt x="1436436" y="1673621"/>
                    <a:pt x="1504360" y="1702444"/>
                    <a:pt x="1598828" y="1703927"/>
                  </a:cubicBezTo>
                  <a:cubicBezTo>
                    <a:pt x="1693085" y="1702444"/>
                    <a:pt x="1760161" y="1673621"/>
                    <a:pt x="1800057" y="1617460"/>
                  </a:cubicBezTo>
                  <a:cubicBezTo>
                    <a:pt x="1839953" y="1561298"/>
                    <a:pt x="1859345" y="1486698"/>
                    <a:pt x="1858232" y="1393660"/>
                  </a:cubicBezTo>
                  <a:lnTo>
                    <a:pt x="1858232" y="1340253"/>
                  </a:lnTo>
                  <a:cubicBezTo>
                    <a:pt x="1860087" y="1277416"/>
                    <a:pt x="1844298" y="1228248"/>
                    <a:pt x="1810866" y="1192749"/>
                  </a:cubicBezTo>
                  <a:cubicBezTo>
                    <a:pt x="1777433" y="1157251"/>
                    <a:pt x="1715232" y="1115712"/>
                    <a:pt x="1624260" y="1068134"/>
                  </a:cubicBezTo>
                  <a:lnTo>
                    <a:pt x="1469126" y="984209"/>
                  </a:lnTo>
                  <a:cubicBezTo>
                    <a:pt x="1397229" y="946220"/>
                    <a:pt x="1345200" y="902033"/>
                    <a:pt x="1313039" y="851646"/>
                  </a:cubicBezTo>
                  <a:cubicBezTo>
                    <a:pt x="1280879" y="801259"/>
                    <a:pt x="1265090" y="736090"/>
                    <a:pt x="1265672" y="656139"/>
                  </a:cubicBezTo>
                  <a:lnTo>
                    <a:pt x="1265672" y="513722"/>
                  </a:lnTo>
                  <a:cubicBezTo>
                    <a:pt x="1264560" y="403252"/>
                    <a:pt x="1290309" y="312652"/>
                    <a:pt x="1342921" y="241920"/>
                  </a:cubicBezTo>
                  <a:cubicBezTo>
                    <a:pt x="1395533" y="171188"/>
                    <a:pt x="1481683" y="134630"/>
                    <a:pt x="1601371" y="132245"/>
                  </a:cubicBezTo>
                  <a:close/>
                  <a:moveTo>
                    <a:pt x="68666" y="104270"/>
                  </a:moveTo>
                  <a:lnTo>
                    <a:pt x="68666" y="1808198"/>
                  </a:lnTo>
                  <a:lnTo>
                    <a:pt x="574758" y="1808198"/>
                  </a:lnTo>
                  <a:cubicBezTo>
                    <a:pt x="673835" y="1808198"/>
                    <a:pt x="747799" y="1783402"/>
                    <a:pt x="796650" y="1733810"/>
                  </a:cubicBezTo>
                  <a:cubicBezTo>
                    <a:pt x="845500" y="1684218"/>
                    <a:pt x="869872" y="1609830"/>
                    <a:pt x="869766" y="1510646"/>
                  </a:cubicBezTo>
                  <a:lnTo>
                    <a:pt x="869766" y="401822"/>
                  </a:lnTo>
                  <a:cubicBezTo>
                    <a:pt x="869872" y="302638"/>
                    <a:pt x="845500" y="228250"/>
                    <a:pt x="796650" y="178658"/>
                  </a:cubicBezTo>
                  <a:cubicBezTo>
                    <a:pt x="747799" y="129066"/>
                    <a:pt x="673835" y="104270"/>
                    <a:pt x="574758" y="104270"/>
                  </a:cubicBezTo>
                  <a:close/>
                  <a:moveTo>
                    <a:pt x="2743771" y="66123"/>
                  </a:moveTo>
                  <a:cubicBezTo>
                    <a:pt x="2601089" y="68719"/>
                    <a:pt x="2497348" y="110575"/>
                    <a:pt x="2432550" y="191692"/>
                  </a:cubicBezTo>
                  <a:cubicBezTo>
                    <a:pt x="2367752" y="272809"/>
                    <a:pt x="2335857" y="377609"/>
                    <a:pt x="2336863" y="506092"/>
                  </a:cubicBezTo>
                  <a:lnTo>
                    <a:pt x="2336863" y="1406376"/>
                  </a:lnTo>
                  <a:cubicBezTo>
                    <a:pt x="2335857" y="1534859"/>
                    <a:pt x="2367752" y="1639659"/>
                    <a:pt x="2432550" y="1720776"/>
                  </a:cubicBezTo>
                  <a:cubicBezTo>
                    <a:pt x="2497348" y="1801893"/>
                    <a:pt x="2601089" y="1843749"/>
                    <a:pt x="2743771" y="1846345"/>
                  </a:cubicBezTo>
                  <a:cubicBezTo>
                    <a:pt x="2886454" y="1843749"/>
                    <a:pt x="2990195" y="1801893"/>
                    <a:pt x="3054993" y="1720776"/>
                  </a:cubicBezTo>
                  <a:cubicBezTo>
                    <a:pt x="3119790" y="1639659"/>
                    <a:pt x="3151686" y="1534859"/>
                    <a:pt x="3150679" y="1406376"/>
                  </a:cubicBezTo>
                  <a:lnTo>
                    <a:pt x="3150679" y="506092"/>
                  </a:lnTo>
                  <a:cubicBezTo>
                    <a:pt x="3151686" y="377609"/>
                    <a:pt x="3119790" y="272809"/>
                    <a:pt x="3054993" y="191692"/>
                  </a:cubicBezTo>
                  <a:cubicBezTo>
                    <a:pt x="2990195" y="110575"/>
                    <a:pt x="2886454" y="68719"/>
                    <a:pt x="2743771" y="66123"/>
                  </a:cubicBezTo>
                  <a:close/>
                  <a:moveTo>
                    <a:pt x="0" y="38148"/>
                  </a:moveTo>
                  <a:lnTo>
                    <a:pt x="584930" y="38148"/>
                  </a:lnTo>
                  <a:cubicBezTo>
                    <a:pt x="699797" y="38572"/>
                    <a:pt x="787325" y="68878"/>
                    <a:pt x="847513" y="129066"/>
                  </a:cubicBezTo>
                  <a:cubicBezTo>
                    <a:pt x="907701" y="189255"/>
                    <a:pt x="938008" y="276782"/>
                    <a:pt x="938432" y="391649"/>
                  </a:cubicBezTo>
                  <a:lnTo>
                    <a:pt x="938432" y="1520819"/>
                  </a:lnTo>
                  <a:cubicBezTo>
                    <a:pt x="938008" y="1635685"/>
                    <a:pt x="907701" y="1723213"/>
                    <a:pt x="847513" y="1783402"/>
                  </a:cubicBezTo>
                  <a:cubicBezTo>
                    <a:pt x="787325" y="1843590"/>
                    <a:pt x="699797" y="1873896"/>
                    <a:pt x="584930" y="1874320"/>
                  </a:cubicBezTo>
                  <a:lnTo>
                    <a:pt x="0" y="1874320"/>
                  </a:lnTo>
                  <a:close/>
                  <a:moveTo>
                    <a:pt x="2743771" y="0"/>
                  </a:moveTo>
                  <a:cubicBezTo>
                    <a:pt x="2910455" y="2702"/>
                    <a:pt x="3031680" y="50069"/>
                    <a:pt x="3107445" y="142100"/>
                  </a:cubicBezTo>
                  <a:cubicBezTo>
                    <a:pt x="3183211" y="234131"/>
                    <a:pt x="3220511" y="354614"/>
                    <a:pt x="3219345" y="503549"/>
                  </a:cubicBezTo>
                  <a:lnTo>
                    <a:pt x="3219345" y="1408919"/>
                  </a:lnTo>
                  <a:cubicBezTo>
                    <a:pt x="3220511" y="1557854"/>
                    <a:pt x="3183211" y="1678337"/>
                    <a:pt x="3107445" y="1770368"/>
                  </a:cubicBezTo>
                  <a:cubicBezTo>
                    <a:pt x="3031680" y="1862399"/>
                    <a:pt x="2910455" y="1909766"/>
                    <a:pt x="2743771" y="1912468"/>
                  </a:cubicBezTo>
                  <a:cubicBezTo>
                    <a:pt x="2577087" y="1909766"/>
                    <a:pt x="2455863" y="1862399"/>
                    <a:pt x="2380097" y="1770368"/>
                  </a:cubicBezTo>
                  <a:cubicBezTo>
                    <a:pt x="2304332" y="1678337"/>
                    <a:pt x="2267032" y="1557854"/>
                    <a:pt x="2268198" y="1408919"/>
                  </a:cubicBezTo>
                  <a:lnTo>
                    <a:pt x="2268198" y="503549"/>
                  </a:lnTo>
                  <a:cubicBezTo>
                    <a:pt x="2267032" y="354614"/>
                    <a:pt x="2304332" y="234131"/>
                    <a:pt x="2380097" y="142100"/>
                  </a:cubicBezTo>
                  <a:cubicBezTo>
                    <a:pt x="2455863" y="50069"/>
                    <a:pt x="2577087" y="2702"/>
                    <a:pt x="2743771" y="0"/>
                  </a:cubicBezTo>
                  <a:close/>
                  <a:moveTo>
                    <a:pt x="1601371" y="0"/>
                  </a:moveTo>
                  <a:cubicBezTo>
                    <a:pt x="1766837" y="2702"/>
                    <a:pt x="1887320" y="50069"/>
                    <a:pt x="1962820" y="142100"/>
                  </a:cubicBezTo>
                  <a:cubicBezTo>
                    <a:pt x="2038321" y="234131"/>
                    <a:pt x="2075515" y="354614"/>
                    <a:pt x="2074402" y="503549"/>
                  </a:cubicBezTo>
                  <a:lnTo>
                    <a:pt x="2074402" y="679028"/>
                  </a:lnTo>
                  <a:lnTo>
                    <a:pt x="2005736" y="679028"/>
                  </a:lnTo>
                  <a:lnTo>
                    <a:pt x="2005736" y="506092"/>
                  </a:lnTo>
                  <a:cubicBezTo>
                    <a:pt x="2006690" y="377609"/>
                    <a:pt x="1974900" y="272809"/>
                    <a:pt x="1910367" y="191692"/>
                  </a:cubicBezTo>
                  <a:cubicBezTo>
                    <a:pt x="1845834" y="110575"/>
                    <a:pt x="1742836" y="68719"/>
                    <a:pt x="1601371" y="66123"/>
                  </a:cubicBezTo>
                  <a:cubicBezTo>
                    <a:pt x="1459907" y="68719"/>
                    <a:pt x="1356909" y="110575"/>
                    <a:pt x="1292376" y="191692"/>
                  </a:cubicBezTo>
                  <a:cubicBezTo>
                    <a:pt x="1227843" y="272809"/>
                    <a:pt x="1196053" y="377609"/>
                    <a:pt x="1197007" y="506092"/>
                  </a:cubicBezTo>
                  <a:lnTo>
                    <a:pt x="1197007" y="668855"/>
                  </a:lnTo>
                  <a:cubicBezTo>
                    <a:pt x="1197060" y="761416"/>
                    <a:pt x="1215392" y="835698"/>
                    <a:pt x="1252003" y="891701"/>
                  </a:cubicBezTo>
                  <a:cubicBezTo>
                    <a:pt x="1288614" y="947704"/>
                    <a:pt x="1343186" y="994647"/>
                    <a:pt x="1415720" y="1032529"/>
                  </a:cubicBezTo>
                  <a:lnTo>
                    <a:pt x="1570853" y="1116454"/>
                  </a:lnTo>
                  <a:cubicBezTo>
                    <a:pt x="1656739" y="1161172"/>
                    <a:pt x="1715126" y="1200167"/>
                    <a:pt x="1746015" y="1233440"/>
                  </a:cubicBezTo>
                  <a:cubicBezTo>
                    <a:pt x="1776904" y="1266713"/>
                    <a:pt x="1791421" y="1308252"/>
                    <a:pt x="1789566" y="1358056"/>
                  </a:cubicBezTo>
                  <a:lnTo>
                    <a:pt x="1789566" y="1391117"/>
                  </a:lnTo>
                  <a:cubicBezTo>
                    <a:pt x="1790679" y="1462591"/>
                    <a:pt x="1777009" y="1521190"/>
                    <a:pt x="1748558" y="1566914"/>
                  </a:cubicBezTo>
                  <a:cubicBezTo>
                    <a:pt x="1720106" y="1612638"/>
                    <a:pt x="1670196" y="1636268"/>
                    <a:pt x="1598828" y="1637805"/>
                  </a:cubicBezTo>
                  <a:cubicBezTo>
                    <a:pt x="1526136" y="1636268"/>
                    <a:pt x="1475061" y="1612638"/>
                    <a:pt x="1445602" y="1566914"/>
                  </a:cubicBezTo>
                  <a:cubicBezTo>
                    <a:pt x="1416144" y="1521190"/>
                    <a:pt x="1401944" y="1462591"/>
                    <a:pt x="1403004" y="1391117"/>
                  </a:cubicBezTo>
                  <a:lnTo>
                    <a:pt x="1403004" y="1383487"/>
                  </a:lnTo>
                  <a:lnTo>
                    <a:pt x="1471670" y="1383487"/>
                  </a:lnTo>
                  <a:lnTo>
                    <a:pt x="1471670" y="1388574"/>
                  </a:lnTo>
                  <a:cubicBezTo>
                    <a:pt x="1470610" y="1441821"/>
                    <a:pt x="1479087" y="1485373"/>
                    <a:pt x="1497101" y="1519229"/>
                  </a:cubicBezTo>
                  <a:cubicBezTo>
                    <a:pt x="1515116" y="1553085"/>
                    <a:pt x="1549025" y="1570570"/>
                    <a:pt x="1598828" y="1571682"/>
                  </a:cubicBezTo>
                  <a:cubicBezTo>
                    <a:pt x="1646195" y="1570570"/>
                    <a:pt x="1678620" y="1553085"/>
                    <a:pt x="1696105" y="1519229"/>
                  </a:cubicBezTo>
                  <a:cubicBezTo>
                    <a:pt x="1713589" y="1485373"/>
                    <a:pt x="1721854" y="1441821"/>
                    <a:pt x="1720901" y="1388574"/>
                  </a:cubicBezTo>
                  <a:lnTo>
                    <a:pt x="1720901" y="1375858"/>
                  </a:lnTo>
                  <a:cubicBezTo>
                    <a:pt x="1723656" y="1337604"/>
                    <a:pt x="1712424" y="1304755"/>
                    <a:pt x="1687204" y="1277310"/>
                  </a:cubicBezTo>
                  <a:cubicBezTo>
                    <a:pt x="1661984" y="1249865"/>
                    <a:pt x="1606246" y="1213201"/>
                    <a:pt x="1519990" y="1167318"/>
                  </a:cubicBezTo>
                  <a:lnTo>
                    <a:pt x="1364856" y="1083393"/>
                  </a:lnTo>
                  <a:cubicBezTo>
                    <a:pt x="1292694" y="1046411"/>
                    <a:pt x="1235472" y="996395"/>
                    <a:pt x="1193192" y="933345"/>
                  </a:cubicBezTo>
                  <a:cubicBezTo>
                    <a:pt x="1150912" y="870296"/>
                    <a:pt x="1129295" y="787219"/>
                    <a:pt x="1128341" y="684114"/>
                  </a:cubicBezTo>
                  <a:lnTo>
                    <a:pt x="1128341" y="503549"/>
                  </a:lnTo>
                  <a:cubicBezTo>
                    <a:pt x="1127228" y="354614"/>
                    <a:pt x="1164422" y="234131"/>
                    <a:pt x="1239923" y="142100"/>
                  </a:cubicBezTo>
                  <a:cubicBezTo>
                    <a:pt x="1315423" y="50069"/>
                    <a:pt x="1435906" y="2702"/>
                    <a:pt x="1601371" y="0"/>
                  </a:cubicBezTo>
                  <a:close/>
                </a:path>
              </a:pathLst>
            </a:cu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Apertura Rg" pitchFamily="2" charset="77"/>
              </a:endParaRPr>
            </a:p>
          </p:txBody>
        </p:sp>
        <p:sp>
          <p:nvSpPr>
            <p:cNvPr id="10" name="Freeform: Shape 9">
              <a:extLst>
                <a:ext uri="{FF2B5EF4-FFF2-40B4-BE49-F238E27FC236}">
                  <a16:creationId xmlns:a16="http://schemas.microsoft.com/office/drawing/2014/main" id="{0323661C-52DF-9C15-B990-F6CC15E7D9A0}"/>
                </a:ext>
              </a:extLst>
            </p:cNvPr>
            <p:cNvSpPr/>
            <p:nvPr/>
          </p:nvSpPr>
          <p:spPr>
            <a:xfrm>
              <a:off x="8470641" y="1260002"/>
              <a:ext cx="1158551" cy="81060"/>
            </a:xfrm>
            <a:custGeom>
              <a:avLst/>
              <a:gdLst/>
              <a:ahLst/>
              <a:cxnLst/>
              <a:rect l="l" t="t" r="r" b="b"/>
              <a:pathLst>
                <a:path w="8189976" h="573024">
                  <a:moveTo>
                    <a:pt x="7044309" y="416814"/>
                  </a:moveTo>
                  <a:lnTo>
                    <a:pt x="7160133" y="416814"/>
                  </a:lnTo>
                  <a:lnTo>
                    <a:pt x="7173087" y="561594"/>
                  </a:lnTo>
                  <a:lnTo>
                    <a:pt x="7152513" y="561594"/>
                  </a:lnTo>
                  <a:lnTo>
                    <a:pt x="7141083" y="437388"/>
                  </a:lnTo>
                  <a:lnTo>
                    <a:pt x="7063359" y="437388"/>
                  </a:lnTo>
                  <a:lnTo>
                    <a:pt x="7051929" y="561594"/>
                  </a:lnTo>
                  <a:lnTo>
                    <a:pt x="7031355" y="561594"/>
                  </a:lnTo>
                  <a:close/>
                  <a:moveTo>
                    <a:pt x="7048119" y="372618"/>
                  </a:moveTo>
                  <a:lnTo>
                    <a:pt x="7156323" y="372618"/>
                  </a:lnTo>
                  <a:lnTo>
                    <a:pt x="7157847" y="396240"/>
                  </a:lnTo>
                  <a:lnTo>
                    <a:pt x="7046595" y="396240"/>
                  </a:lnTo>
                  <a:close/>
                  <a:moveTo>
                    <a:pt x="1725168" y="362712"/>
                  </a:moveTo>
                  <a:lnTo>
                    <a:pt x="1725168" y="459486"/>
                  </a:lnTo>
                  <a:lnTo>
                    <a:pt x="1769364" y="459486"/>
                  </a:lnTo>
                  <a:cubicBezTo>
                    <a:pt x="1775365" y="459423"/>
                    <a:pt x="1779556" y="457645"/>
                    <a:pt x="1781937" y="454152"/>
                  </a:cubicBezTo>
                  <a:cubicBezTo>
                    <a:pt x="1784319" y="450660"/>
                    <a:pt x="1785462" y="445834"/>
                    <a:pt x="1785366" y="439674"/>
                  </a:cubicBezTo>
                  <a:lnTo>
                    <a:pt x="1785366" y="410718"/>
                  </a:lnTo>
                  <a:cubicBezTo>
                    <a:pt x="1785478" y="396050"/>
                    <a:pt x="1783160" y="384429"/>
                    <a:pt x="1778413" y="375857"/>
                  </a:cubicBezTo>
                  <a:cubicBezTo>
                    <a:pt x="1773666" y="367284"/>
                    <a:pt x="1765824" y="362903"/>
                    <a:pt x="1754886" y="362712"/>
                  </a:cubicBezTo>
                  <a:close/>
                  <a:moveTo>
                    <a:pt x="7991094" y="342900"/>
                  </a:moveTo>
                  <a:lnTo>
                    <a:pt x="8029956" y="342900"/>
                  </a:lnTo>
                  <a:cubicBezTo>
                    <a:pt x="8047339" y="343345"/>
                    <a:pt x="8059436" y="349695"/>
                    <a:pt x="8066246" y="361950"/>
                  </a:cubicBezTo>
                  <a:cubicBezTo>
                    <a:pt x="8073057" y="374206"/>
                    <a:pt x="8077724" y="389700"/>
                    <a:pt x="8080248" y="408432"/>
                  </a:cubicBezTo>
                  <a:lnTo>
                    <a:pt x="8104632" y="561594"/>
                  </a:lnTo>
                  <a:lnTo>
                    <a:pt x="8084058" y="561594"/>
                  </a:lnTo>
                  <a:lnTo>
                    <a:pt x="8060436" y="410718"/>
                  </a:lnTo>
                  <a:cubicBezTo>
                    <a:pt x="8058070" y="394383"/>
                    <a:pt x="8054801" y="382286"/>
                    <a:pt x="8050625" y="374428"/>
                  </a:cubicBezTo>
                  <a:cubicBezTo>
                    <a:pt x="8046450" y="366570"/>
                    <a:pt x="8039560" y="362665"/>
                    <a:pt x="8029956" y="362712"/>
                  </a:cubicBezTo>
                  <a:lnTo>
                    <a:pt x="8011668" y="362712"/>
                  </a:lnTo>
                  <a:lnTo>
                    <a:pt x="8011668" y="561594"/>
                  </a:lnTo>
                  <a:lnTo>
                    <a:pt x="7991094" y="561594"/>
                  </a:lnTo>
                  <a:close/>
                  <a:moveTo>
                    <a:pt x="6714744" y="342900"/>
                  </a:moveTo>
                  <a:lnTo>
                    <a:pt x="6753606" y="342900"/>
                  </a:lnTo>
                  <a:cubicBezTo>
                    <a:pt x="6770989" y="343345"/>
                    <a:pt x="6783086" y="349695"/>
                    <a:pt x="6789896" y="361950"/>
                  </a:cubicBezTo>
                  <a:cubicBezTo>
                    <a:pt x="6796707" y="374206"/>
                    <a:pt x="6801374" y="389700"/>
                    <a:pt x="6803898" y="408432"/>
                  </a:cubicBezTo>
                  <a:lnTo>
                    <a:pt x="6828282" y="561594"/>
                  </a:lnTo>
                  <a:lnTo>
                    <a:pt x="6807708" y="561594"/>
                  </a:lnTo>
                  <a:lnTo>
                    <a:pt x="6784086" y="410718"/>
                  </a:lnTo>
                  <a:cubicBezTo>
                    <a:pt x="6781720" y="394383"/>
                    <a:pt x="6778451" y="382286"/>
                    <a:pt x="6774275" y="374428"/>
                  </a:cubicBezTo>
                  <a:cubicBezTo>
                    <a:pt x="6770100" y="366570"/>
                    <a:pt x="6763210" y="362665"/>
                    <a:pt x="6753606" y="362712"/>
                  </a:cubicBezTo>
                  <a:lnTo>
                    <a:pt x="6735318" y="362712"/>
                  </a:lnTo>
                  <a:lnTo>
                    <a:pt x="6735318" y="561594"/>
                  </a:lnTo>
                  <a:lnTo>
                    <a:pt x="6714744" y="561594"/>
                  </a:lnTo>
                  <a:close/>
                  <a:moveTo>
                    <a:pt x="6428994" y="342900"/>
                  </a:moveTo>
                  <a:lnTo>
                    <a:pt x="6563868" y="342900"/>
                  </a:lnTo>
                  <a:lnTo>
                    <a:pt x="6563868" y="362712"/>
                  </a:lnTo>
                  <a:lnTo>
                    <a:pt x="6449568" y="362712"/>
                  </a:lnTo>
                  <a:lnTo>
                    <a:pt x="6449568" y="459486"/>
                  </a:lnTo>
                  <a:lnTo>
                    <a:pt x="6574536" y="459486"/>
                  </a:lnTo>
                  <a:lnTo>
                    <a:pt x="6574536" y="479298"/>
                  </a:lnTo>
                  <a:lnTo>
                    <a:pt x="6428994" y="479298"/>
                  </a:lnTo>
                  <a:close/>
                  <a:moveTo>
                    <a:pt x="4847844" y="342900"/>
                  </a:moveTo>
                  <a:lnTo>
                    <a:pt x="4982718" y="342900"/>
                  </a:lnTo>
                  <a:lnTo>
                    <a:pt x="4982718" y="362712"/>
                  </a:lnTo>
                  <a:lnTo>
                    <a:pt x="4868418" y="362712"/>
                  </a:lnTo>
                  <a:lnTo>
                    <a:pt x="4868418" y="459486"/>
                  </a:lnTo>
                  <a:lnTo>
                    <a:pt x="4993386" y="459486"/>
                  </a:lnTo>
                  <a:lnTo>
                    <a:pt x="4993386" y="479298"/>
                  </a:lnTo>
                  <a:lnTo>
                    <a:pt x="4847844" y="479298"/>
                  </a:lnTo>
                  <a:close/>
                  <a:moveTo>
                    <a:pt x="1704594" y="342900"/>
                  </a:moveTo>
                  <a:lnTo>
                    <a:pt x="1754886" y="342900"/>
                  </a:lnTo>
                  <a:cubicBezTo>
                    <a:pt x="1773349" y="343043"/>
                    <a:pt x="1786525" y="348853"/>
                    <a:pt x="1794415" y="360331"/>
                  </a:cubicBezTo>
                  <a:cubicBezTo>
                    <a:pt x="1802305" y="371809"/>
                    <a:pt x="1806147" y="388096"/>
                    <a:pt x="1805941" y="409194"/>
                  </a:cubicBezTo>
                  <a:lnTo>
                    <a:pt x="1805941" y="442722"/>
                  </a:lnTo>
                  <a:cubicBezTo>
                    <a:pt x="1805925" y="453914"/>
                    <a:pt x="1803099" y="462772"/>
                    <a:pt x="1797463" y="469297"/>
                  </a:cubicBezTo>
                  <a:cubicBezTo>
                    <a:pt x="1791828" y="475822"/>
                    <a:pt x="1783477" y="479155"/>
                    <a:pt x="1772412" y="479298"/>
                  </a:cubicBezTo>
                  <a:lnTo>
                    <a:pt x="1704594" y="479298"/>
                  </a:lnTo>
                  <a:close/>
                  <a:moveTo>
                    <a:pt x="1199769" y="342900"/>
                  </a:moveTo>
                  <a:lnTo>
                    <a:pt x="1238631" y="342900"/>
                  </a:lnTo>
                  <a:cubicBezTo>
                    <a:pt x="1256015" y="343345"/>
                    <a:pt x="1268111" y="349695"/>
                    <a:pt x="1274922" y="361950"/>
                  </a:cubicBezTo>
                  <a:cubicBezTo>
                    <a:pt x="1281732" y="374206"/>
                    <a:pt x="1286399" y="389700"/>
                    <a:pt x="1288923" y="408432"/>
                  </a:cubicBezTo>
                  <a:lnTo>
                    <a:pt x="1313307" y="561594"/>
                  </a:lnTo>
                  <a:lnTo>
                    <a:pt x="1292733" y="561594"/>
                  </a:lnTo>
                  <a:lnTo>
                    <a:pt x="1269111" y="410718"/>
                  </a:lnTo>
                  <a:cubicBezTo>
                    <a:pt x="1266746" y="394383"/>
                    <a:pt x="1263476" y="382286"/>
                    <a:pt x="1259301" y="374428"/>
                  </a:cubicBezTo>
                  <a:cubicBezTo>
                    <a:pt x="1255125" y="366570"/>
                    <a:pt x="1248236" y="362665"/>
                    <a:pt x="1238631" y="362712"/>
                  </a:cubicBezTo>
                  <a:lnTo>
                    <a:pt x="1220343" y="362712"/>
                  </a:lnTo>
                  <a:lnTo>
                    <a:pt x="1220343" y="561594"/>
                  </a:lnTo>
                  <a:lnTo>
                    <a:pt x="1199769" y="561594"/>
                  </a:lnTo>
                  <a:close/>
                  <a:moveTo>
                    <a:pt x="3959352" y="341376"/>
                  </a:moveTo>
                  <a:cubicBezTo>
                    <a:pt x="3959448" y="341408"/>
                    <a:pt x="3960591" y="341535"/>
                    <a:pt x="3962782" y="341757"/>
                  </a:cubicBezTo>
                  <a:cubicBezTo>
                    <a:pt x="3964972" y="341979"/>
                    <a:pt x="3967639" y="342106"/>
                    <a:pt x="3970783" y="342138"/>
                  </a:cubicBezTo>
                  <a:cubicBezTo>
                    <a:pt x="3973926" y="342106"/>
                    <a:pt x="3976593" y="341979"/>
                    <a:pt x="3978783" y="341757"/>
                  </a:cubicBezTo>
                  <a:cubicBezTo>
                    <a:pt x="3980975" y="341535"/>
                    <a:pt x="3982117" y="341408"/>
                    <a:pt x="3982212" y="341376"/>
                  </a:cubicBezTo>
                  <a:lnTo>
                    <a:pt x="3982212" y="561594"/>
                  </a:lnTo>
                  <a:lnTo>
                    <a:pt x="3959352" y="561594"/>
                  </a:lnTo>
                  <a:close/>
                  <a:moveTo>
                    <a:pt x="6428994" y="300228"/>
                  </a:moveTo>
                  <a:lnTo>
                    <a:pt x="6563868" y="300228"/>
                  </a:lnTo>
                  <a:lnTo>
                    <a:pt x="6563868" y="323088"/>
                  </a:lnTo>
                  <a:lnTo>
                    <a:pt x="6428994" y="323088"/>
                  </a:lnTo>
                  <a:close/>
                  <a:moveTo>
                    <a:pt x="4847844" y="300228"/>
                  </a:moveTo>
                  <a:lnTo>
                    <a:pt x="4982718" y="300228"/>
                  </a:lnTo>
                  <a:lnTo>
                    <a:pt x="4982718" y="323088"/>
                  </a:lnTo>
                  <a:lnTo>
                    <a:pt x="4847844" y="323088"/>
                  </a:lnTo>
                  <a:close/>
                  <a:moveTo>
                    <a:pt x="8011668" y="113538"/>
                  </a:moveTo>
                  <a:lnTo>
                    <a:pt x="8011668" y="260604"/>
                  </a:lnTo>
                  <a:lnTo>
                    <a:pt x="8029956" y="260604"/>
                  </a:lnTo>
                  <a:cubicBezTo>
                    <a:pt x="8040370" y="260795"/>
                    <a:pt x="8049831" y="256794"/>
                    <a:pt x="8058341" y="248603"/>
                  </a:cubicBezTo>
                  <a:cubicBezTo>
                    <a:pt x="8066849" y="240411"/>
                    <a:pt x="8071358" y="226886"/>
                    <a:pt x="8071866" y="208026"/>
                  </a:cubicBezTo>
                  <a:lnTo>
                    <a:pt x="8071866" y="133350"/>
                  </a:lnTo>
                  <a:cubicBezTo>
                    <a:pt x="8071961" y="127191"/>
                    <a:pt x="8070818" y="122365"/>
                    <a:pt x="8068437" y="118872"/>
                  </a:cubicBezTo>
                  <a:cubicBezTo>
                    <a:pt x="8066056" y="115380"/>
                    <a:pt x="8061865" y="113602"/>
                    <a:pt x="8055864" y="113538"/>
                  </a:cubicBezTo>
                  <a:close/>
                  <a:moveTo>
                    <a:pt x="6735318" y="113538"/>
                  </a:moveTo>
                  <a:lnTo>
                    <a:pt x="6735318" y="260604"/>
                  </a:lnTo>
                  <a:lnTo>
                    <a:pt x="6753606" y="260604"/>
                  </a:lnTo>
                  <a:cubicBezTo>
                    <a:pt x="6764020" y="260795"/>
                    <a:pt x="6773481" y="256794"/>
                    <a:pt x="6781991" y="248603"/>
                  </a:cubicBezTo>
                  <a:cubicBezTo>
                    <a:pt x="6790499" y="240411"/>
                    <a:pt x="6795008" y="226886"/>
                    <a:pt x="6795516" y="208026"/>
                  </a:cubicBezTo>
                  <a:lnTo>
                    <a:pt x="6795516" y="133350"/>
                  </a:lnTo>
                  <a:cubicBezTo>
                    <a:pt x="6795611" y="127191"/>
                    <a:pt x="6794468" y="122365"/>
                    <a:pt x="6792087" y="118872"/>
                  </a:cubicBezTo>
                  <a:cubicBezTo>
                    <a:pt x="6789706" y="115380"/>
                    <a:pt x="6785515" y="113602"/>
                    <a:pt x="6779514" y="113538"/>
                  </a:cubicBezTo>
                  <a:close/>
                  <a:moveTo>
                    <a:pt x="6116193" y="113538"/>
                  </a:moveTo>
                  <a:lnTo>
                    <a:pt x="6116193" y="260604"/>
                  </a:lnTo>
                  <a:lnTo>
                    <a:pt x="6169533" y="260604"/>
                  </a:lnTo>
                  <a:cubicBezTo>
                    <a:pt x="6175534" y="260541"/>
                    <a:pt x="6179725" y="258763"/>
                    <a:pt x="6182106" y="255270"/>
                  </a:cubicBezTo>
                  <a:cubicBezTo>
                    <a:pt x="6184487" y="251778"/>
                    <a:pt x="6185630" y="246952"/>
                    <a:pt x="6185535" y="240792"/>
                  </a:cubicBezTo>
                  <a:lnTo>
                    <a:pt x="6185535" y="133350"/>
                  </a:lnTo>
                  <a:cubicBezTo>
                    <a:pt x="6185630" y="127191"/>
                    <a:pt x="6184487" y="122365"/>
                    <a:pt x="6182106" y="118872"/>
                  </a:cubicBezTo>
                  <a:cubicBezTo>
                    <a:pt x="6179725" y="115380"/>
                    <a:pt x="6175534" y="113602"/>
                    <a:pt x="6169533" y="113538"/>
                  </a:cubicBezTo>
                  <a:close/>
                  <a:moveTo>
                    <a:pt x="1725168" y="113538"/>
                  </a:moveTo>
                  <a:lnTo>
                    <a:pt x="1725168" y="260604"/>
                  </a:lnTo>
                  <a:lnTo>
                    <a:pt x="1754886" y="260604"/>
                  </a:lnTo>
                  <a:cubicBezTo>
                    <a:pt x="1764729" y="260414"/>
                    <a:pt x="1771904" y="256032"/>
                    <a:pt x="1776413" y="247460"/>
                  </a:cubicBezTo>
                  <a:cubicBezTo>
                    <a:pt x="1780921" y="238887"/>
                    <a:pt x="1783144" y="227267"/>
                    <a:pt x="1783080" y="212598"/>
                  </a:cubicBezTo>
                  <a:lnTo>
                    <a:pt x="1783080" y="133350"/>
                  </a:lnTo>
                  <a:cubicBezTo>
                    <a:pt x="1783176" y="127191"/>
                    <a:pt x="1782032" y="122365"/>
                    <a:pt x="1779651" y="118872"/>
                  </a:cubicBezTo>
                  <a:cubicBezTo>
                    <a:pt x="1777270" y="115380"/>
                    <a:pt x="1773079" y="113602"/>
                    <a:pt x="1767078" y="113538"/>
                  </a:cubicBezTo>
                  <a:close/>
                  <a:moveTo>
                    <a:pt x="1220343" y="113538"/>
                  </a:moveTo>
                  <a:lnTo>
                    <a:pt x="1220343" y="260604"/>
                  </a:lnTo>
                  <a:lnTo>
                    <a:pt x="1238631" y="260604"/>
                  </a:lnTo>
                  <a:cubicBezTo>
                    <a:pt x="1249045" y="260795"/>
                    <a:pt x="1258507" y="256794"/>
                    <a:pt x="1267016" y="248603"/>
                  </a:cubicBezTo>
                  <a:cubicBezTo>
                    <a:pt x="1275525" y="240411"/>
                    <a:pt x="1280033" y="226886"/>
                    <a:pt x="1280541" y="208026"/>
                  </a:cubicBezTo>
                  <a:lnTo>
                    <a:pt x="1280541" y="133350"/>
                  </a:lnTo>
                  <a:cubicBezTo>
                    <a:pt x="1280637" y="127191"/>
                    <a:pt x="1279494" y="122365"/>
                    <a:pt x="1277112" y="118872"/>
                  </a:cubicBezTo>
                  <a:cubicBezTo>
                    <a:pt x="1274731" y="115380"/>
                    <a:pt x="1270540" y="113602"/>
                    <a:pt x="1264539" y="113538"/>
                  </a:cubicBezTo>
                  <a:close/>
                  <a:moveTo>
                    <a:pt x="105918" y="113538"/>
                  </a:moveTo>
                  <a:lnTo>
                    <a:pt x="105918" y="459486"/>
                  </a:lnTo>
                  <a:lnTo>
                    <a:pt x="159258" y="459486"/>
                  </a:lnTo>
                  <a:cubicBezTo>
                    <a:pt x="165259" y="459423"/>
                    <a:pt x="169450" y="457645"/>
                    <a:pt x="171831" y="454152"/>
                  </a:cubicBezTo>
                  <a:cubicBezTo>
                    <a:pt x="174213" y="450660"/>
                    <a:pt x="175355" y="445834"/>
                    <a:pt x="175260" y="439674"/>
                  </a:cubicBezTo>
                  <a:lnTo>
                    <a:pt x="175260" y="133350"/>
                  </a:lnTo>
                  <a:cubicBezTo>
                    <a:pt x="175355" y="127191"/>
                    <a:pt x="174213" y="122365"/>
                    <a:pt x="171831" y="118872"/>
                  </a:cubicBezTo>
                  <a:cubicBezTo>
                    <a:pt x="169450" y="115380"/>
                    <a:pt x="165259" y="113602"/>
                    <a:pt x="159258" y="113538"/>
                  </a:cubicBezTo>
                  <a:close/>
                  <a:moveTo>
                    <a:pt x="7700010" y="102108"/>
                  </a:moveTo>
                  <a:cubicBezTo>
                    <a:pt x="7685818" y="102441"/>
                    <a:pt x="7676102" y="107680"/>
                    <a:pt x="7670864" y="117824"/>
                  </a:cubicBezTo>
                  <a:cubicBezTo>
                    <a:pt x="7665625" y="127968"/>
                    <a:pt x="7663149" y="141018"/>
                    <a:pt x="7663434" y="156972"/>
                  </a:cubicBezTo>
                  <a:lnTo>
                    <a:pt x="7663434" y="416052"/>
                  </a:lnTo>
                  <a:cubicBezTo>
                    <a:pt x="7663149" y="432007"/>
                    <a:pt x="7665625" y="445056"/>
                    <a:pt x="7670864" y="455200"/>
                  </a:cubicBezTo>
                  <a:cubicBezTo>
                    <a:pt x="7676102" y="465344"/>
                    <a:pt x="7685818" y="470583"/>
                    <a:pt x="7700010" y="470916"/>
                  </a:cubicBezTo>
                  <a:cubicBezTo>
                    <a:pt x="7714202" y="470583"/>
                    <a:pt x="7723918" y="465344"/>
                    <a:pt x="7729157" y="455200"/>
                  </a:cubicBezTo>
                  <a:cubicBezTo>
                    <a:pt x="7734395" y="445056"/>
                    <a:pt x="7736872" y="432007"/>
                    <a:pt x="7736586" y="416052"/>
                  </a:cubicBezTo>
                  <a:lnTo>
                    <a:pt x="7736586" y="156972"/>
                  </a:lnTo>
                  <a:cubicBezTo>
                    <a:pt x="7736872" y="141018"/>
                    <a:pt x="7734395" y="127968"/>
                    <a:pt x="7729157" y="117824"/>
                  </a:cubicBezTo>
                  <a:cubicBezTo>
                    <a:pt x="7723918" y="107680"/>
                    <a:pt x="7714202" y="102441"/>
                    <a:pt x="7700010" y="102108"/>
                  </a:cubicBezTo>
                  <a:close/>
                  <a:moveTo>
                    <a:pt x="7102221" y="102108"/>
                  </a:moveTo>
                  <a:cubicBezTo>
                    <a:pt x="7098220" y="101632"/>
                    <a:pt x="7095363" y="104870"/>
                    <a:pt x="7093648" y="111824"/>
                  </a:cubicBezTo>
                  <a:cubicBezTo>
                    <a:pt x="7091934" y="118777"/>
                    <a:pt x="7090220" y="132302"/>
                    <a:pt x="7088505" y="152400"/>
                  </a:cubicBezTo>
                  <a:lnTo>
                    <a:pt x="7072503" y="331470"/>
                  </a:lnTo>
                  <a:lnTo>
                    <a:pt x="7131939" y="331470"/>
                  </a:lnTo>
                  <a:lnTo>
                    <a:pt x="7115937" y="152400"/>
                  </a:lnTo>
                  <a:cubicBezTo>
                    <a:pt x="7114223" y="132302"/>
                    <a:pt x="7112508" y="118777"/>
                    <a:pt x="7110793" y="111824"/>
                  </a:cubicBezTo>
                  <a:cubicBezTo>
                    <a:pt x="7109079" y="104870"/>
                    <a:pt x="7106221" y="101632"/>
                    <a:pt x="7102221" y="102108"/>
                  </a:cubicBezTo>
                  <a:close/>
                  <a:moveTo>
                    <a:pt x="5804535" y="102108"/>
                  </a:moveTo>
                  <a:cubicBezTo>
                    <a:pt x="5790343" y="102441"/>
                    <a:pt x="5780627" y="107680"/>
                    <a:pt x="5775389" y="117824"/>
                  </a:cubicBezTo>
                  <a:cubicBezTo>
                    <a:pt x="5770150" y="127968"/>
                    <a:pt x="5767674" y="141018"/>
                    <a:pt x="5767959" y="156972"/>
                  </a:cubicBezTo>
                  <a:lnTo>
                    <a:pt x="5767959" y="416052"/>
                  </a:lnTo>
                  <a:cubicBezTo>
                    <a:pt x="5767674" y="432007"/>
                    <a:pt x="5770150" y="445056"/>
                    <a:pt x="5775389" y="455200"/>
                  </a:cubicBezTo>
                  <a:cubicBezTo>
                    <a:pt x="5780627" y="465344"/>
                    <a:pt x="5790343" y="470583"/>
                    <a:pt x="5804535" y="470916"/>
                  </a:cubicBezTo>
                  <a:cubicBezTo>
                    <a:pt x="5818727" y="470583"/>
                    <a:pt x="5828443" y="465344"/>
                    <a:pt x="5833682" y="455200"/>
                  </a:cubicBezTo>
                  <a:cubicBezTo>
                    <a:pt x="5838920" y="445056"/>
                    <a:pt x="5841397" y="432007"/>
                    <a:pt x="5841111" y="416052"/>
                  </a:cubicBezTo>
                  <a:lnTo>
                    <a:pt x="5841111" y="156972"/>
                  </a:lnTo>
                  <a:cubicBezTo>
                    <a:pt x="5841397" y="141018"/>
                    <a:pt x="5838920" y="127968"/>
                    <a:pt x="5833682" y="117824"/>
                  </a:cubicBezTo>
                  <a:cubicBezTo>
                    <a:pt x="5828443" y="107680"/>
                    <a:pt x="5818727" y="102441"/>
                    <a:pt x="5804535" y="102108"/>
                  </a:cubicBezTo>
                  <a:close/>
                  <a:moveTo>
                    <a:pt x="2899410" y="102108"/>
                  </a:moveTo>
                  <a:cubicBezTo>
                    <a:pt x="2885218" y="102441"/>
                    <a:pt x="2875503" y="107680"/>
                    <a:pt x="2870264" y="117824"/>
                  </a:cubicBezTo>
                  <a:cubicBezTo>
                    <a:pt x="2865025" y="127968"/>
                    <a:pt x="2862549" y="141018"/>
                    <a:pt x="2862834" y="156972"/>
                  </a:cubicBezTo>
                  <a:lnTo>
                    <a:pt x="2862834" y="416052"/>
                  </a:lnTo>
                  <a:cubicBezTo>
                    <a:pt x="2862549" y="432007"/>
                    <a:pt x="2865025" y="445056"/>
                    <a:pt x="2870264" y="455200"/>
                  </a:cubicBezTo>
                  <a:cubicBezTo>
                    <a:pt x="2875503" y="465344"/>
                    <a:pt x="2885218" y="470583"/>
                    <a:pt x="2899410" y="470916"/>
                  </a:cubicBezTo>
                  <a:cubicBezTo>
                    <a:pt x="2913603" y="470583"/>
                    <a:pt x="2923318" y="465344"/>
                    <a:pt x="2928557" y="455200"/>
                  </a:cubicBezTo>
                  <a:cubicBezTo>
                    <a:pt x="2933796" y="445056"/>
                    <a:pt x="2936272" y="432007"/>
                    <a:pt x="2935986" y="416052"/>
                  </a:cubicBezTo>
                  <a:lnTo>
                    <a:pt x="2935986" y="156972"/>
                  </a:lnTo>
                  <a:cubicBezTo>
                    <a:pt x="2936272" y="141018"/>
                    <a:pt x="2933796" y="127968"/>
                    <a:pt x="2928557" y="117824"/>
                  </a:cubicBezTo>
                  <a:cubicBezTo>
                    <a:pt x="2923318" y="107680"/>
                    <a:pt x="2913603" y="102441"/>
                    <a:pt x="2899410" y="102108"/>
                  </a:cubicBezTo>
                  <a:close/>
                  <a:moveTo>
                    <a:pt x="7991094" y="93726"/>
                  </a:moveTo>
                  <a:lnTo>
                    <a:pt x="8058912" y="93726"/>
                  </a:lnTo>
                  <a:cubicBezTo>
                    <a:pt x="8069977" y="93869"/>
                    <a:pt x="8078327" y="97203"/>
                    <a:pt x="8083963" y="103727"/>
                  </a:cubicBezTo>
                  <a:cubicBezTo>
                    <a:pt x="8089598" y="110252"/>
                    <a:pt x="8092425" y="119110"/>
                    <a:pt x="8092440" y="130302"/>
                  </a:cubicBezTo>
                  <a:lnTo>
                    <a:pt x="8092440" y="208788"/>
                  </a:lnTo>
                  <a:cubicBezTo>
                    <a:pt x="8092075" y="229775"/>
                    <a:pt x="8086138" y="246856"/>
                    <a:pt x="8074628" y="260033"/>
                  </a:cubicBezTo>
                  <a:cubicBezTo>
                    <a:pt x="8063119" y="273209"/>
                    <a:pt x="8048229" y="280003"/>
                    <a:pt x="8029956" y="280416"/>
                  </a:cubicBezTo>
                  <a:lnTo>
                    <a:pt x="7991094" y="280416"/>
                  </a:lnTo>
                  <a:close/>
                  <a:moveTo>
                    <a:pt x="7427595" y="93726"/>
                  </a:moveTo>
                  <a:lnTo>
                    <a:pt x="7527417" y="93726"/>
                  </a:lnTo>
                  <a:lnTo>
                    <a:pt x="7527417" y="113538"/>
                  </a:lnTo>
                  <a:lnTo>
                    <a:pt x="7448169" y="113538"/>
                  </a:lnTo>
                  <a:lnTo>
                    <a:pt x="7448169" y="561594"/>
                  </a:lnTo>
                  <a:lnTo>
                    <a:pt x="7427595" y="561594"/>
                  </a:lnTo>
                  <a:close/>
                  <a:moveTo>
                    <a:pt x="7383399" y="93726"/>
                  </a:moveTo>
                  <a:lnTo>
                    <a:pt x="7407021" y="93726"/>
                  </a:lnTo>
                  <a:lnTo>
                    <a:pt x="7407021" y="561594"/>
                  </a:lnTo>
                  <a:lnTo>
                    <a:pt x="7383399" y="561594"/>
                  </a:lnTo>
                  <a:close/>
                  <a:moveTo>
                    <a:pt x="7263003" y="93726"/>
                  </a:moveTo>
                  <a:lnTo>
                    <a:pt x="7362825" y="93726"/>
                  </a:lnTo>
                  <a:lnTo>
                    <a:pt x="7362825" y="561594"/>
                  </a:lnTo>
                  <a:lnTo>
                    <a:pt x="7342251" y="561594"/>
                  </a:lnTo>
                  <a:lnTo>
                    <a:pt x="7342251" y="113538"/>
                  </a:lnTo>
                  <a:lnTo>
                    <a:pt x="7263003" y="113538"/>
                  </a:lnTo>
                  <a:close/>
                  <a:moveTo>
                    <a:pt x="6714744" y="93726"/>
                  </a:moveTo>
                  <a:lnTo>
                    <a:pt x="6782562" y="93726"/>
                  </a:lnTo>
                  <a:cubicBezTo>
                    <a:pt x="6793627" y="93869"/>
                    <a:pt x="6801977" y="97203"/>
                    <a:pt x="6807613" y="103727"/>
                  </a:cubicBezTo>
                  <a:cubicBezTo>
                    <a:pt x="6813248" y="110252"/>
                    <a:pt x="6816075" y="119110"/>
                    <a:pt x="6816090" y="130302"/>
                  </a:cubicBezTo>
                  <a:lnTo>
                    <a:pt x="6816090" y="208788"/>
                  </a:lnTo>
                  <a:cubicBezTo>
                    <a:pt x="6815725" y="229775"/>
                    <a:pt x="6809788" y="246856"/>
                    <a:pt x="6798278" y="260033"/>
                  </a:cubicBezTo>
                  <a:cubicBezTo>
                    <a:pt x="6786769" y="273209"/>
                    <a:pt x="6771879" y="280003"/>
                    <a:pt x="6753606" y="280416"/>
                  </a:cubicBezTo>
                  <a:lnTo>
                    <a:pt x="6714744" y="280416"/>
                  </a:lnTo>
                  <a:close/>
                  <a:moveTo>
                    <a:pt x="6428994" y="93726"/>
                  </a:moveTo>
                  <a:lnTo>
                    <a:pt x="6574536" y="93726"/>
                  </a:lnTo>
                  <a:lnTo>
                    <a:pt x="6574536" y="113538"/>
                  </a:lnTo>
                  <a:lnTo>
                    <a:pt x="6449568" y="113538"/>
                  </a:lnTo>
                  <a:lnTo>
                    <a:pt x="6449568" y="260604"/>
                  </a:lnTo>
                  <a:lnTo>
                    <a:pt x="6563868" y="260604"/>
                  </a:lnTo>
                  <a:lnTo>
                    <a:pt x="6563868" y="280416"/>
                  </a:lnTo>
                  <a:lnTo>
                    <a:pt x="6428994" y="280416"/>
                  </a:lnTo>
                  <a:close/>
                  <a:moveTo>
                    <a:pt x="6095619" y="93726"/>
                  </a:moveTo>
                  <a:lnTo>
                    <a:pt x="6172581" y="93726"/>
                  </a:lnTo>
                  <a:cubicBezTo>
                    <a:pt x="6183646" y="93869"/>
                    <a:pt x="6191996" y="97203"/>
                    <a:pt x="6197632" y="103727"/>
                  </a:cubicBezTo>
                  <a:cubicBezTo>
                    <a:pt x="6203267" y="110252"/>
                    <a:pt x="6206093" y="119110"/>
                    <a:pt x="6206109" y="130302"/>
                  </a:cubicBezTo>
                  <a:lnTo>
                    <a:pt x="6206109" y="243840"/>
                  </a:lnTo>
                  <a:cubicBezTo>
                    <a:pt x="6206093" y="255032"/>
                    <a:pt x="6203267" y="263890"/>
                    <a:pt x="6197632" y="270415"/>
                  </a:cubicBezTo>
                  <a:cubicBezTo>
                    <a:pt x="6191996" y="276940"/>
                    <a:pt x="6183646" y="280273"/>
                    <a:pt x="6172581" y="280416"/>
                  </a:cubicBezTo>
                  <a:lnTo>
                    <a:pt x="6095619" y="280416"/>
                  </a:lnTo>
                  <a:close/>
                  <a:moveTo>
                    <a:pt x="4847844" y="93726"/>
                  </a:moveTo>
                  <a:lnTo>
                    <a:pt x="4993386" y="93726"/>
                  </a:lnTo>
                  <a:lnTo>
                    <a:pt x="4993386" y="113538"/>
                  </a:lnTo>
                  <a:lnTo>
                    <a:pt x="4868418" y="113538"/>
                  </a:lnTo>
                  <a:lnTo>
                    <a:pt x="4868418" y="260604"/>
                  </a:lnTo>
                  <a:lnTo>
                    <a:pt x="4982718" y="260604"/>
                  </a:lnTo>
                  <a:lnTo>
                    <a:pt x="4982718" y="280416"/>
                  </a:lnTo>
                  <a:lnTo>
                    <a:pt x="4847844" y="280416"/>
                  </a:lnTo>
                  <a:close/>
                  <a:moveTo>
                    <a:pt x="4617720" y="93726"/>
                  </a:moveTo>
                  <a:lnTo>
                    <a:pt x="4717542" y="93726"/>
                  </a:lnTo>
                  <a:lnTo>
                    <a:pt x="4717542" y="113538"/>
                  </a:lnTo>
                  <a:lnTo>
                    <a:pt x="4638294" y="113538"/>
                  </a:lnTo>
                  <a:lnTo>
                    <a:pt x="4638294" y="561594"/>
                  </a:lnTo>
                  <a:lnTo>
                    <a:pt x="4617720" y="561594"/>
                  </a:lnTo>
                  <a:close/>
                  <a:moveTo>
                    <a:pt x="4573524" y="93726"/>
                  </a:moveTo>
                  <a:lnTo>
                    <a:pt x="4597146" y="93726"/>
                  </a:lnTo>
                  <a:lnTo>
                    <a:pt x="4597146" y="561594"/>
                  </a:lnTo>
                  <a:lnTo>
                    <a:pt x="4573524" y="561594"/>
                  </a:lnTo>
                  <a:close/>
                  <a:moveTo>
                    <a:pt x="4453128" y="93726"/>
                  </a:moveTo>
                  <a:lnTo>
                    <a:pt x="4552950" y="93726"/>
                  </a:lnTo>
                  <a:lnTo>
                    <a:pt x="4552950" y="561594"/>
                  </a:lnTo>
                  <a:lnTo>
                    <a:pt x="4532376" y="561594"/>
                  </a:lnTo>
                  <a:lnTo>
                    <a:pt x="4532376" y="113538"/>
                  </a:lnTo>
                  <a:lnTo>
                    <a:pt x="4453128" y="113538"/>
                  </a:lnTo>
                  <a:close/>
                  <a:moveTo>
                    <a:pt x="2446021" y="93726"/>
                  </a:moveTo>
                  <a:lnTo>
                    <a:pt x="2545842" y="93726"/>
                  </a:lnTo>
                  <a:lnTo>
                    <a:pt x="2545842" y="113538"/>
                  </a:lnTo>
                  <a:lnTo>
                    <a:pt x="2466595" y="113538"/>
                  </a:lnTo>
                  <a:lnTo>
                    <a:pt x="2466595" y="561594"/>
                  </a:lnTo>
                  <a:lnTo>
                    <a:pt x="2446021" y="561594"/>
                  </a:lnTo>
                  <a:close/>
                  <a:moveTo>
                    <a:pt x="2401825" y="93726"/>
                  </a:moveTo>
                  <a:lnTo>
                    <a:pt x="2425447" y="93726"/>
                  </a:lnTo>
                  <a:lnTo>
                    <a:pt x="2425447" y="561594"/>
                  </a:lnTo>
                  <a:lnTo>
                    <a:pt x="2401825" y="561594"/>
                  </a:lnTo>
                  <a:close/>
                  <a:moveTo>
                    <a:pt x="2281429" y="93726"/>
                  </a:moveTo>
                  <a:lnTo>
                    <a:pt x="2381250" y="93726"/>
                  </a:lnTo>
                  <a:lnTo>
                    <a:pt x="2381250" y="561594"/>
                  </a:lnTo>
                  <a:lnTo>
                    <a:pt x="2360676" y="561594"/>
                  </a:lnTo>
                  <a:lnTo>
                    <a:pt x="2360676" y="113538"/>
                  </a:lnTo>
                  <a:lnTo>
                    <a:pt x="2281429" y="113538"/>
                  </a:lnTo>
                  <a:close/>
                  <a:moveTo>
                    <a:pt x="1704594" y="93726"/>
                  </a:moveTo>
                  <a:lnTo>
                    <a:pt x="1770126" y="93726"/>
                  </a:lnTo>
                  <a:cubicBezTo>
                    <a:pt x="1781191" y="93869"/>
                    <a:pt x="1789542" y="97203"/>
                    <a:pt x="1795177" y="103727"/>
                  </a:cubicBezTo>
                  <a:cubicBezTo>
                    <a:pt x="1800813" y="110252"/>
                    <a:pt x="1803639" y="119110"/>
                    <a:pt x="1803654" y="130302"/>
                  </a:cubicBezTo>
                  <a:lnTo>
                    <a:pt x="1803654" y="214122"/>
                  </a:lnTo>
                  <a:cubicBezTo>
                    <a:pt x="1803813" y="235220"/>
                    <a:pt x="1800067" y="251508"/>
                    <a:pt x="1792415" y="262985"/>
                  </a:cubicBezTo>
                  <a:cubicBezTo>
                    <a:pt x="1784763" y="274463"/>
                    <a:pt x="1772254" y="280273"/>
                    <a:pt x="1754886" y="280416"/>
                  </a:cubicBezTo>
                  <a:lnTo>
                    <a:pt x="1704594" y="280416"/>
                  </a:lnTo>
                  <a:close/>
                  <a:moveTo>
                    <a:pt x="1199769" y="93726"/>
                  </a:moveTo>
                  <a:lnTo>
                    <a:pt x="1267587" y="93726"/>
                  </a:lnTo>
                  <a:cubicBezTo>
                    <a:pt x="1278652" y="93869"/>
                    <a:pt x="1287003" y="97203"/>
                    <a:pt x="1292638" y="103727"/>
                  </a:cubicBezTo>
                  <a:cubicBezTo>
                    <a:pt x="1298274" y="110252"/>
                    <a:pt x="1301099" y="119110"/>
                    <a:pt x="1301115" y="130302"/>
                  </a:cubicBezTo>
                  <a:lnTo>
                    <a:pt x="1301115" y="208788"/>
                  </a:lnTo>
                  <a:cubicBezTo>
                    <a:pt x="1300750" y="229775"/>
                    <a:pt x="1294813" y="246856"/>
                    <a:pt x="1283304" y="260033"/>
                  </a:cubicBezTo>
                  <a:cubicBezTo>
                    <a:pt x="1271794" y="273209"/>
                    <a:pt x="1256903" y="280003"/>
                    <a:pt x="1238631" y="280416"/>
                  </a:cubicBezTo>
                  <a:lnTo>
                    <a:pt x="1199769" y="280416"/>
                  </a:lnTo>
                  <a:close/>
                  <a:moveTo>
                    <a:pt x="969645" y="93726"/>
                  </a:moveTo>
                  <a:lnTo>
                    <a:pt x="1069467" y="93726"/>
                  </a:lnTo>
                  <a:lnTo>
                    <a:pt x="1069467" y="113538"/>
                  </a:lnTo>
                  <a:lnTo>
                    <a:pt x="990219" y="113538"/>
                  </a:lnTo>
                  <a:lnTo>
                    <a:pt x="990219" y="561594"/>
                  </a:lnTo>
                  <a:lnTo>
                    <a:pt x="969645" y="561594"/>
                  </a:lnTo>
                  <a:close/>
                  <a:moveTo>
                    <a:pt x="925449" y="93726"/>
                  </a:moveTo>
                  <a:lnTo>
                    <a:pt x="949071" y="93726"/>
                  </a:lnTo>
                  <a:lnTo>
                    <a:pt x="949071" y="561594"/>
                  </a:lnTo>
                  <a:lnTo>
                    <a:pt x="925449" y="561594"/>
                  </a:lnTo>
                  <a:close/>
                  <a:moveTo>
                    <a:pt x="805053" y="93726"/>
                  </a:moveTo>
                  <a:lnTo>
                    <a:pt x="904875" y="93726"/>
                  </a:lnTo>
                  <a:lnTo>
                    <a:pt x="904875" y="561594"/>
                  </a:lnTo>
                  <a:lnTo>
                    <a:pt x="884301" y="561594"/>
                  </a:lnTo>
                  <a:lnTo>
                    <a:pt x="884301" y="113538"/>
                  </a:lnTo>
                  <a:lnTo>
                    <a:pt x="805053" y="113538"/>
                  </a:lnTo>
                  <a:close/>
                  <a:moveTo>
                    <a:pt x="85344" y="93726"/>
                  </a:moveTo>
                  <a:lnTo>
                    <a:pt x="162306" y="93726"/>
                  </a:lnTo>
                  <a:cubicBezTo>
                    <a:pt x="173371" y="93869"/>
                    <a:pt x="181721" y="97203"/>
                    <a:pt x="187357" y="103727"/>
                  </a:cubicBezTo>
                  <a:cubicBezTo>
                    <a:pt x="192993" y="110252"/>
                    <a:pt x="195818" y="119110"/>
                    <a:pt x="195834" y="130302"/>
                  </a:cubicBezTo>
                  <a:lnTo>
                    <a:pt x="195834" y="442722"/>
                  </a:lnTo>
                  <a:cubicBezTo>
                    <a:pt x="195818" y="453914"/>
                    <a:pt x="192993" y="462772"/>
                    <a:pt x="187357" y="469297"/>
                  </a:cubicBezTo>
                  <a:cubicBezTo>
                    <a:pt x="181721" y="475822"/>
                    <a:pt x="173371" y="479155"/>
                    <a:pt x="162306" y="479298"/>
                  </a:cubicBezTo>
                  <a:lnTo>
                    <a:pt x="85344" y="479298"/>
                  </a:lnTo>
                  <a:close/>
                  <a:moveTo>
                    <a:pt x="7700010" y="82296"/>
                  </a:moveTo>
                  <a:cubicBezTo>
                    <a:pt x="7721394" y="82757"/>
                    <a:pt x="7736348" y="89837"/>
                    <a:pt x="7744873" y="103537"/>
                  </a:cubicBezTo>
                  <a:cubicBezTo>
                    <a:pt x="7753398" y="117237"/>
                    <a:pt x="7757493" y="134795"/>
                    <a:pt x="7757160" y="156210"/>
                  </a:cubicBezTo>
                  <a:lnTo>
                    <a:pt x="7757160" y="416814"/>
                  </a:lnTo>
                  <a:cubicBezTo>
                    <a:pt x="7757493" y="438230"/>
                    <a:pt x="7753398" y="455787"/>
                    <a:pt x="7744873" y="469487"/>
                  </a:cubicBezTo>
                  <a:cubicBezTo>
                    <a:pt x="7736348" y="483188"/>
                    <a:pt x="7721394" y="490268"/>
                    <a:pt x="7700010" y="490728"/>
                  </a:cubicBezTo>
                  <a:cubicBezTo>
                    <a:pt x="7678627" y="490268"/>
                    <a:pt x="7663672" y="483188"/>
                    <a:pt x="7655147" y="469487"/>
                  </a:cubicBezTo>
                  <a:cubicBezTo>
                    <a:pt x="7646622" y="455787"/>
                    <a:pt x="7642527" y="438230"/>
                    <a:pt x="7642860" y="416814"/>
                  </a:cubicBezTo>
                  <a:lnTo>
                    <a:pt x="7642860" y="156210"/>
                  </a:lnTo>
                  <a:cubicBezTo>
                    <a:pt x="7642527" y="134795"/>
                    <a:pt x="7646622" y="117237"/>
                    <a:pt x="7655147" y="103537"/>
                  </a:cubicBezTo>
                  <a:cubicBezTo>
                    <a:pt x="7663672" y="89837"/>
                    <a:pt x="7678627" y="82757"/>
                    <a:pt x="7700010" y="82296"/>
                  </a:cubicBezTo>
                  <a:close/>
                  <a:moveTo>
                    <a:pt x="7102221" y="82296"/>
                  </a:moveTo>
                  <a:cubicBezTo>
                    <a:pt x="7114715" y="82550"/>
                    <a:pt x="7123065" y="88710"/>
                    <a:pt x="7127272" y="100775"/>
                  </a:cubicBezTo>
                  <a:cubicBezTo>
                    <a:pt x="7131479" y="112840"/>
                    <a:pt x="7134305" y="129286"/>
                    <a:pt x="7135749" y="150114"/>
                  </a:cubicBezTo>
                  <a:lnTo>
                    <a:pt x="7154037" y="352044"/>
                  </a:lnTo>
                  <a:lnTo>
                    <a:pt x="7050405" y="352044"/>
                  </a:lnTo>
                  <a:lnTo>
                    <a:pt x="7068693" y="150114"/>
                  </a:lnTo>
                  <a:cubicBezTo>
                    <a:pt x="7070138" y="129286"/>
                    <a:pt x="7072964" y="112840"/>
                    <a:pt x="7077170" y="100775"/>
                  </a:cubicBezTo>
                  <a:cubicBezTo>
                    <a:pt x="7081377" y="88710"/>
                    <a:pt x="7089728" y="82550"/>
                    <a:pt x="7102221" y="82296"/>
                  </a:cubicBezTo>
                  <a:close/>
                  <a:moveTo>
                    <a:pt x="5804535" y="82296"/>
                  </a:moveTo>
                  <a:cubicBezTo>
                    <a:pt x="5825919" y="82757"/>
                    <a:pt x="5840873" y="89837"/>
                    <a:pt x="5849398" y="103537"/>
                  </a:cubicBezTo>
                  <a:cubicBezTo>
                    <a:pt x="5857923" y="117237"/>
                    <a:pt x="5862018" y="134795"/>
                    <a:pt x="5861685" y="156210"/>
                  </a:cubicBezTo>
                  <a:lnTo>
                    <a:pt x="5861685" y="416814"/>
                  </a:lnTo>
                  <a:cubicBezTo>
                    <a:pt x="5862018" y="438230"/>
                    <a:pt x="5857923" y="455787"/>
                    <a:pt x="5849398" y="469487"/>
                  </a:cubicBezTo>
                  <a:cubicBezTo>
                    <a:pt x="5840873" y="483188"/>
                    <a:pt x="5825919" y="490268"/>
                    <a:pt x="5804535" y="490728"/>
                  </a:cubicBezTo>
                  <a:cubicBezTo>
                    <a:pt x="5783152" y="490268"/>
                    <a:pt x="5768197" y="483188"/>
                    <a:pt x="5759672" y="469487"/>
                  </a:cubicBezTo>
                  <a:cubicBezTo>
                    <a:pt x="5751147" y="455787"/>
                    <a:pt x="5747052" y="438230"/>
                    <a:pt x="5747385" y="416814"/>
                  </a:cubicBezTo>
                  <a:lnTo>
                    <a:pt x="5747385" y="156210"/>
                  </a:lnTo>
                  <a:cubicBezTo>
                    <a:pt x="5747052" y="134795"/>
                    <a:pt x="5751147" y="117237"/>
                    <a:pt x="5759672" y="103537"/>
                  </a:cubicBezTo>
                  <a:cubicBezTo>
                    <a:pt x="5768197" y="89837"/>
                    <a:pt x="5783152" y="82757"/>
                    <a:pt x="5804535" y="82296"/>
                  </a:cubicBezTo>
                  <a:close/>
                  <a:moveTo>
                    <a:pt x="5367528" y="82296"/>
                  </a:moveTo>
                  <a:cubicBezTo>
                    <a:pt x="5387245" y="82677"/>
                    <a:pt x="5401723" y="89345"/>
                    <a:pt x="5410962" y="102299"/>
                  </a:cubicBezTo>
                  <a:cubicBezTo>
                    <a:pt x="5420201" y="115253"/>
                    <a:pt x="5424774" y="132207"/>
                    <a:pt x="5424678" y="153162"/>
                  </a:cubicBezTo>
                  <a:lnTo>
                    <a:pt x="5424678" y="561594"/>
                  </a:lnTo>
                  <a:lnTo>
                    <a:pt x="5404104" y="561594"/>
                  </a:lnTo>
                  <a:lnTo>
                    <a:pt x="5404104" y="153924"/>
                  </a:lnTo>
                  <a:cubicBezTo>
                    <a:pt x="5404152" y="138430"/>
                    <a:pt x="5401199" y="125984"/>
                    <a:pt x="5395246" y="116586"/>
                  </a:cubicBezTo>
                  <a:cubicBezTo>
                    <a:pt x="5389293" y="107188"/>
                    <a:pt x="5380054" y="102362"/>
                    <a:pt x="5367528" y="102108"/>
                  </a:cubicBezTo>
                  <a:cubicBezTo>
                    <a:pt x="5355003" y="102362"/>
                    <a:pt x="5345763" y="107188"/>
                    <a:pt x="5339810" y="116586"/>
                  </a:cubicBezTo>
                  <a:cubicBezTo>
                    <a:pt x="5333857" y="125984"/>
                    <a:pt x="5330904" y="138430"/>
                    <a:pt x="5330952" y="153924"/>
                  </a:cubicBezTo>
                  <a:lnTo>
                    <a:pt x="5330952" y="561594"/>
                  </a:lnTo>
                  <a:lnTo>
                    <a:pt x="5310378" y="561594"/>
                  </a:lnTo>
                  <a:lnTo>
                    <a:pt x="5310378" y="153162"/>
                  </a:lnTo>
                  <a:cubicBezTo>
                    <a:pt x="5310283" y="132207"/>
                    <a:pt x="5314855" y="115253"/>
                    <a:pt x="5324094" y="102299"/>
                  </a:cubicBezTo>
                  <a:cubicBezTo>
                    <a:pt x="5333333" y="89345"/>
                    <a:pt x="5347811" y="82677"/>
                    <a:pt x="5367528" y="82296"/>
                  </a:cubicBezTo>
                  <a:close/>
                  <a:moveTo>
                    <a:pt x="5189220" y="82296"/>
                  </a:moveTo>
                  <a:cubicBezTo>
                    <a:pt x="5208937" y="82677"/>
                    <a:pt x="5223415" y="89345"/>
                    <a:pt x="5232654" y="102299"/>
                  </a:cubicBezTo>
                  <a:cubicBezTo>
                    <a:pt x="5241893" y="115253"/>
                    <a:pt x="5246465" y="132207"/>
                    <a:pt x="5246370" y="153162"/>
                  </a:cubicBezTo>
                  <a:lnTo>
                    <a:pt x="5246370" y="561594"/>
                  </a:lnTo>
                  <a:lnTo>
                    <a:pt x="5225796" y="561594"/>
                  </a:lnTo>
                  <a:lnTo>
                    <a:pt x="5225796" y="153924"/>
                  </a:lnTo>
                  <a:cubicBezTo>
                    <a:pt x="5225844" y="138430"/>
                    <a:pt x="5222891" y="125984"/>
                    <a:pt x="5216938" y="116586"/>
                  </a:cubicBezTo>
                  <a:cubicBezTo>
                    <a:pt x="5210985" y="107188"/>
                    <a:pt x="5201745" y="102362"/>
                    <a:pt x="5189220" y="102108"/>
                  </a:cubicBezTo>
                  <a:cubicBezTo>
                    <a:pt x="5176695" y="102362"/>
                    <a:pt x="5167456" y="107188"/>
                    <a:pt x="5161502" y="116586"/>
                  </a:cubicBezTo>
                  <a:cubicBezTo>
                    <a:pt x="5155549" y="125984"/>
                    <a:pt x="5152597" y="138430"/>
                    <a:pt x="5152644" y="153924"/>
                  </a:cubicBezTo>
                  <a:lnTo>
                    <a:pt x="5152644" y="561594"/>
                  </a:lnTo>
                  <a:lnTo>
                    <a:pt x="5132070" y="561594"/>
                  </a:lnTo>
                  <a:lnTo>
                    <a:pt x="5132070" y="153162"/>
                  </a:lnTo>
                  <a:cubicBezTo>
                    <a:pt x="5131975" y="132207"/>
                    <a:pt x="5136547" y="115253"/>
                    <a:pt x="5145786" y="102299"/>
                  </a:cubicBezTo>
                  <a:cubicBezTo>
                    <a:pt x="5155025" y="89345"/>
                    <a:pt x="5169503" y="82677"/>
                    <a:pt x="5189220" y="82296"/>
                  </a:cubicBezTo>
                  <a:close/>
                  <a:moveTo>
                    <a:pt x="4291203" y="82296"/>
                  </a:moveTo>
                  <a:cubicBezTo>
                    <a:pt x="4312618" y="82757"/>
                    <a:pt x="4327700" y="89837"/>
                    <a:pt x="4336447" y="103537"/>
                  </a:cubicBezTo>
                  <a:cubicBezTo>
                    <a:pt x="4345194" y="117237"/>
                    <a:pt x="4349417" y="134795"/>
                    <a:pt x="4349115" y="156210"/>
                  </a:cubicBezTo>
                  <a:lnTo>
                    <a:pt x="4349115" y="203454"/>
                  </a:lnTo>
                  <a:lnTo>
                    <a:pt x="4328541" y="203454"/>
                  </a:lnTo>
                  <a:lnTo>
                    <a:pt x="4328541" y="156972"/>
                  </a:lnTo>
                  <a:cubicBezTo>
                    <a:pt x="4328843" y="141018"/>
                    <a:pt x="4326334" y="127968"/>
                    <a:pt x="4321016" y="117824"/>
                  </a:cubicBezTo>
                  <a:cubicBezTo>
                    <a:pt x="4315699" y="107680"/>
                    <a:pt x="4305760" y="102441"/>
                    <a:pt x="4291203" y="102108"/>
                  </a:cubicBezTo>
                  <a:cubicBezTo>
                    <a:pt x="4277376" y="102441"/>
                    <a:pt x="4267883" y="107680"/>
                    <a:pt x="4262724" y="117824"/>
                  </a:cubicBezTo>
                  <a:cubicBezTo>
                    <a:pt x="4257564" y="127968"/>
                    <a:pt x="4255120" y="141018"/>
                    <a:pt x="4255389" y="156972"/>
                  </a:cubicBezTo>
                  <a:lnTo>
                    <a:pt x="4255389" y="182880"/>
                  </a:lnTo>
                  <a:cubicBezTo>
                    <a:pt x="4254501" y="195723"/>
                    <a:pt x="4256469" y="206804"/>
                    <a:pt x="4261295" y="216122"/>
                  </a:cubicBezTo>
                  <a:cubicBezTo>
                    <a:pt x="4266121" y="225441"/>
                    <a:pt x="4279138" y="235950"/>
                    <a:pt x="4300347" y="247650"/>
                  </a:cubicBezTo>
                  <a:lnTo>
                    <a:pt x="4346829" y="272796"/>
                  </a:lnTo>
                  <a:cubicBezTo>
                    <a:pt x="4373753" y="286163"/>
                    <a:pt x="4394772" y="300577"/>
                    <a:pt x="4409885" y="316040"/>
                  </a:cubicBezTo>
                  <a:cubicBezTo>
                    <a:pt x="4424998" y="331502"/>
                    <a:pt x="4432681" y="354679"/>
                    <a:pt x="4432935" y="385572"/>
                  </a:cubicBezTo>
                  <a:lnTo>
                    <a:pt x="4432935" y="422148"/>
                  </a:lnTo>
                  <a:cubicBezTo>
                    <a:pt x="4433285" y="466773"/>
                    <a:pt x="4422108" y="502873"/>
                    <a:pt x="4399407" y="530447"/>
                  </a:cubicBezTo>
                  <a:cubicBezTo>
                    <a:pt x="4376706" y="558022"/>
                    <a:pt x="4340384" y="572215"/>
                    <a:pt x="4290441" y="573024"/>
                  </a:cubicBezTo>
                  <a:cubicBezTo>
                    <a:pt x="4240499" y="572215"/>
                    <a:pt x="4204177" y="558022"/>
                    <a:pt x="4181475" y="530447"/>
                  </a:cubicBezTo>
                  <a:cubicBezTo>
                    <a:pt x="4158774" y="502873"/>
                    <a:pt x="4147598" y="466773"/>
                    <a:pt x="4147947" y="422148"/>
                  </a:cubicBezTo>
                  <a:lnTo>
                    <a:pt x="4147947" y="414528"/>
                  </a:lnTo>
                  <a:lnTo>
                    <a:pt x="4168521" y="414528"/>
                  </a:lnTo>
                  <a:lnTo>
                    <a:pt x="4168521" y="421386"/>
                  </a:lnTo>
                  <a:cubicBezTo>
                    <a:pt x="4168219" y="459883"/>
                    <a:pt x="4177777" y="491284"/>
                    <a:pt x="4197191" y="515588"/>
                  </a:cubicBezTo>
                  <a:cubicBezTo>
                    <a:pt x="4216607" y="539893"/>
                    <a:pt x="4247690" y="552434"/>
                    <a:pt x="4290441" y="553212"/>
                  </a:cubicBezTo>
                  <a:cubicBezTo>
                    <a:pt x="4333193" y="552434"/>
                    <a:pt x="4364276" y="539893"/>
                    <a:pt x="4383691" y="515588"/>
                  </a:cubicBezTo>
                  <a:cubicBezTo>
                    <a:pt x="4403106" y="491284"/>
                    <a:pt x="4412663" y="459883"/>
                    <a:pt x="4412361" y="421386"/>
                  </a:cubicBezTo>
                  <a:lnTo>
                    <a:pt x="4412361" y="390906"/>
                  </a:lnTo>
                  <a:cubicBezTo>
                    <a:pt x="4412568" y="363903"/>
                    <a:pt x="4406249" y="343615"/>
                    <a:pt x="4393407" y="330041"/>
                  </a:cubicBezTo>
                  <a:cubicBezTo>
                    <a:pt x="4380564" y="316468"/>
                    <a:pt x="4359958" y="302467"/>
                    <a:pt x="4331589" y="288036"/>
                  </a:cubicBezTo>
                  <a:lnTo>
                    <a:pt x="4285107" y="262890"/>
                  </a:lnTo>
                  <a:cubicBezTo>
                    <a:pt x="4263676" y="251190"/>
                    <a:pt x="4249770" y="239728"/>
                    <a:pt x="4243388" y="228505"/>
                  </a:cubicBezTo>
                  <a:cubicBezTo>
                    <a:pt x="4237006" y="217281"/>
                    <a:pt x="4234149" y="203343"/>
                    <a:pt x="4234815" y="186690"/>
                  </a:cubicBezTo>
                  <a:lnTo>
                    <a:pt x="4234815" y="156210"/>
                  </a:lnTo>
                  <a:cubicBezTo>
                    <a:pt x="4234498" y="134795"/>
                    <a:pt x="4238562" y="117237"/>
                    <a:pt x="4247007" y="103537"/>
                  </a:cubicBezTo>
                  <a:cubicBezTo>
                    <a:pt x="4255453" y="89837"/>
                    <a:pt x="4270185" y="82757"/>
                    <a:pt x="4291203" y="82296"/>
                  </a:cubicBezTo>
                  <a:close/>
                  <a:moveTo>
                    <a:pt x="3653028" y="82296"/>
                  </a:moveTo>
                  <a:cubicBezTo>
                    <a:pt x="3674444" y="82757"/>
                    <a:pt x="3689525" y="89837"/>
                    <a:pt x="3698272" y="103537"/>
                  </a:cubicBezTo>
                  <a:cubicBezTo>
                    <a:pt x="3707019" y="117237"/>
                    <a:pt x="3711242" y="134795"/>
                    <a:pt x="3710940" y="156210"/>
                  </a:cubicBezTo>
                  <a:lnTo>
                    <a:pt x="3710940" y="203454"/>
                  </a:lnTo>
                  <a:lnTo>
                    <a:pt x="3690366" y="203454"/>
                  </a:lnTo>
                  <a:lnTo>
                    <a:pt x="3690366" y="156972"/>
                  </a:lnTo>
                  <a:cubicBezTo>
                    <a:pt x="3690668" y="141018"/>
                    <a:pt x="3688160" y="127968"/>
                    <a:pt x="3682842" y="117824"/>
                  </a:cubicBezTo>
                  <a:cubicBezTo>
                    <a:pt x="3677524" y="107680"/>
                    <a:pt x="3667585" y="102441"/>
                    <a:pt x="3653028" y="102108"/>
                  </a:cubicBezTo>
                  <a:cubicBezTo>
                    <a:pt x="3639201" y="102441"/>
                    <a:pt x="3629708" y="107680"/>
                    <a:pt x="3624548" y="117824"/>
                  </a:cubicBezTo>
                  <a:cubicBezTo>
                    <a:pt x="3619389" y="127968"/>
                    <a:pt x="3616945" y="141018"/>
                    <a:pt x="3617214" y="156972"/>
                  </a:cubicBezTo>
                  <a:lnTo>
                    <a:pt x="3617214" y="182880"/>
                  </a:lnTo>
                  <a:cubicBezTo>
                    <a:pt x="3616326" y="195723"/>
                    <a:pt x="3618294" y="206804"/>
                    <a:pt x="3623120" y="216122"/>
                  </a:cubicBezTo>
                  <a:cubicBezTo>
                    <a:pt x="3627946" y="225441"/>
                    <a:pt x="3640963" y="235950"/>
                    <a:pt x="3662172" y="247650"/>
                  </a:cubicBezTo>
                  <a:lnTo>
                    <a:pt x="3708654" y="272796"/>
                  </a:lnTo>
                  <a:cubicBezTo>
                    <a:pt x="3735579" y="286163"/>
                    <a:pt x="3756596" y="300577"/>
                    <a:pt x="3771710" y="316040"/>
                  </a:cubicBezTo>
                  <a:cubicBezTo>
                    <a:pt x="3786823" y="331502"/>
                    <a:pt x="3794507" y="354679"/>
                    <a:pt x="3794760" y="385572"/>
                  </a:cubicBezTo>
                  <a:lnTo>
                    <a:pt x="3794760" y="422148"/>
                  </a:lnTo>
                  <a:cubicBezTo>
                    <a:pt x="3795110" y="466773"/>
                    <a:pt x="3783933" y="502873"/>
                    <a:pt x="3761232" y="530447"/>
                  </a:cubicBezTo>
                  <a:cubicBezTo>
                    <a:pt x="3738531" y="558022"/>
                    <a:pt x="3702209" y="572215"/>
                    <a:pt x="3652267" y="573024"/>
                  </a:cubicBezTo>
                  <a:cubicBezTo>
                    <a:pt x="3602324" y="572215"/>
                    <a:pt x="3566001" y="558022"/>
                    <a:pt x="3543300" y="530447"/>
                  </a:cubicBezTo>
                  <a:cubicBezTo>
                    <a:pt x="3520599" y="502873"/>
                    <a:pt x="3509423" y="466773"/>
                    <a:pt x="3509772" y="422148"/>
                  </a:cubicBezTo>
                  <a:lnTo>
                    <a:pt x="3509772" y="414528"/>
                  </a:lnTo>
                  <a:lnTo>
                    <a:pt x="3530347" y="414528"/>
                  </a:lnTo>
                  <a:lnTo>
                    <a:pt x="3530347" y="421386"/>
                  </a:lnTo>
                  <a:cubicBezTo>
                    <a:pt x="3530044" y="459883"/>
                    <a:pt x="3539602" y="491284"/>
                    <a:pt x="3559016" y="515588"/>
                  </a:cubicBezTo>
                  <a:cubicBezTo>
                    <a:pt x="3578431" y="539893"/>
                    <a:pt x="3609515" y="552434"/>
                    <a:pt x="3652267" y="553212"/>
                  </a:cubicBezTo>
                  <a:cubicBezTo>
                    <a:pt x="3695018" y="552434"/>
                    <a:pt x="3726101" y="539893"/>
                    <a:pt x="3745516" y="515588"/>
                  </a:cubicBezTo>
                  <a:cubicBezTo>
                    <a:pt x="3764931" y="491284"/>
                    <a:pt x="3774488" y="459883"/>
                    <a:pt x="3774186" y="421386"/>
                  </a:cubicBezTo>
                  <a:lnTo>
                    <a:pt x="3774186" y="390906"/>
                  </a:lnTo>
                  <a:cubicBezTo>
                    <a:pt x="3774393" y="363903"/>
                    <a:pt x="3768075" y="343615"/>
                    <a:pt x="3755232" y="330041"/>
                  </a:cubicBezTo>
                  <a:cubicBezTo>
                    <a:pt x="3742389" y="316468"/>
                    <a:pt x="3721783" y="302467"/>
                    <a:pt x="3693414" y="288036"/>
                  </a:cubicBezTo>
                  <a:lnTo>
                    <a:pt x="3646932" y="262890"/>
                  </a:lnTo>
                  <a:cubicBezTo>
                    <a:pt x="3625502" y="251190"/>
                    <a:pt x="3611595" y="239728"/>
                    <a:pt x="3605213" y="228505"/>
                  </a:cubicBezTo>
                  <a:cubicBezTo>
                    <a:pt x="3598831" y="217281"/>
                    <a:pt x="3595974" y="203343"/>
                    <a:pt x="3596640" y="186690"/>
                  </a:cubicBezTo>
                  <a:lnTo>
                    <a:pt x="3596640" y="156210"/>
                  </a:lnTo>
                  <a:cubicBezTo>
                    <a:pt x="3596323" y="134795"/>
                    <a:pt x="3600387" y="117237"/>
                    <a:pt x="3608833" y="103537"/>
                  </a:cubicBezTo>
                  <a:cubicBezTo>
                    <a:pt x="3617278" y="89837"/>
                    <a:pt x="3632010" y="82757"/>
                    <a:pt x="3653028" y="82296"/>
                  </a:cubicBezTo>
                  <a:close/>
                  <a:moveTo>
                    <a:pt x="3246120" y="82296"/>
                  </a:moveTo>
                  <a:cubicBezTo>
                    <a:pt x="3267504" y="82757"/>
                    <a:pt x="3282458" y="89837"/>
                    <a:pt x="3290983" y="103537"/>
                  </a:cubicBezTo>
                  <a:cubicBezTo>
                    <a:pt x="3299508" y="117237"/>
                    <a:pt x="3303604" y="134795"/>
                    <a:pt x="3303270" y="156210"/>
                  </a:cubicBezTo>
                  <a:lnTo>
                    <a:pt x="3303270" y="561594"/>
                  </a:lnTo>
                  <a:lnTo>
                    <a:pt x="3282697" y="561594"/>
                  </a:lnTo>
                  <a:lnTo>
                    <a:pt x="3282697" y="156972"/>
                  </a:lnTo>
                  <a:cubicBezTo>
                    <a:pt x="3282982" y="141018"/>
                    <a:pt x="3280505" y="127968"/>
                    <a:pt x="3275267" y="117824"/>
                  </a:cubicBezTo>
                  <a:cubicBezTo>
                    <a:pt x="3270028" y="107680"/>
                    <a:pt x="3260313" y="102441"/>
                    <a:pt x="3246120" y="102108"/>
                  </a:cubicBezTo>
                  <a:cubicBezTo>
                    <a:pt x="3231928" y="102441"/>
                    <a:pt x="3222213" y="107680"/>
                    <a:pt x="3216974" y="117824"/>
                  </a:cubicBezTo>
                  <a:cubicBezTo>
                    <a:pt x="3211735" y="127968"/>
                    <a:pt x="3209259" y="141018"/>
                    <a:pt x="3209544" y="156972"/>
                  </a:cubicBezTo>
                  <a:lnTo>
                    <a:pt x="3209544" y="561594"/>
                  </a:lnTo>
                  <a:lnTo>
                    <a:pt x="3188970" y="561594"/>
                  </a:lnTo>
                  <a:lnTo>
                    <a:pt x="3188970" y="156210"/>
                  </a:lnTo>
                  <a:cubicBezTo>
                    <a:pt x="3188637" y="134795"/>
                    <a:pt x="3192733" y="117237"/>
                    <a:pt x="3201258" y="103537"/>
                  </a:cubicBezTo>
                  <a:cubicBezTo>
                    <a:pt x="3209782" y="89837"/>
                    <a:pt x="3224737" y="82757"/>
                    <a:pt x="3246120" y="82296"/>
                  </a:cubicBezTo>
                  <a:close/>
                  <a:moveTo>
                    <a:pt x="2899410" y="82296"/>
                  </a:moveTo>
                  <a:cubicBezTo>
                    <a:pt x="2920794" y="82757"/>
                    <a:pt x="2935748" y="89837"/>
                    <a:pt x="2944273" y="103537"/>
                  </a:cubicBezTo>
                  <a:cubicBezTo>
                    <a:pt x="2952798" y="117237"/>
                    <a:pt x="2956894" y="134795"/>
                    <a:pt x="2956560" y="156210"/>
                  </a:cubicBezTo>
                  <a:lnTo>
                    <a:pt x="2956560" y="416814"/>
                  </a:lnTo>
                  <a:cubicBezTo>
                    <a:pt x="2956894" y="438230"/>
                    <a:pt x="2952798" y="455787"/>
                    <a:pt x="2944273" y="469487"/>
                  </a:cubicBezTo>
                  <a:cubicBezTo>
                    <a:pt x="2935748" y="483188"/>
                    <a:pt x="2920794" y="490268"/>
                    <a:pt x="2899410" y="490728"/>
                  </a:cubicBezTo>
                  <a:cubicBezTo>
                    <a:pt x="2878027" y="490268"/>
                    <a:pt x="2863072" y="483188"/>
                    <a:pt x="2854548" y="469487"/>
                  </a:cubicBezTo>
                  <a:cubicBezTo>
                    <a:pt x="2846023" y="455787"/>
                    <a:pt x="2841927" y="438230"/>
                    <a:pt x="2842260" y="416814"/>
                  </a:cubicBezTo>
                  <a:lnTo>
                    <a:pt x="2842260" y="156210"/>
                  </a:lnTo>
                  <a:cubicBezTo>
                    <a:pt x="2841927" y="134795"/>
                    <a:pt x="2846023" y="117237"/>
                    <a:pt x="2854548" y="103537"/>
                  </a:cubicBezTo>
                  <a:cubicBezTo>
                    <a:pt x="2863072" y="89837"/>
                    <a:pt x="2878027" y="82757"/>
                    <a:pt x="2899410" y="82296"/>
                  </a:cubicBezTo>
                  <a:close/>
                  <a:moveTo>
                    <a:pt x="643128" y="82296"/>
                  </a:moveTo>
                  <a:cubicBezTo>
                    <a:pt x="664544" y="82757"/>
                    <a:pt x="679625" y="89837"/>
                    <a:pt x="688372" y="103537"/>
                  </a:cubicBezTo>
                  <a:cubicBezTo>
                    <a:pt x="697119" y="117237"/>
                    <a:pt x="701342" y="134795"/>
                    <a:pt x="701040" y="156210"/>
                  </a:cubicBezTo>
                  <a:lnTo>
                    <a:pt x="701040" y="203454"/>
                  </a:lnTo>
                  <a:lnTo>
                    <a:pt x="680466" y="203454"/>
                  </a:lnTo>
                  <a:lnTo>
                    <a:pt x="680466" y="156972"/>
                  </a:lnTo>
                  <a:cubicBezTo>
                    <a:pt x="680768" y="141018"/>
                    <a:pt x="678260" y="127968"/>
                    <a:pt x="672942" y="117824"/>
                  </a:cubicBezTo>
                  <a:cubicBezTo>
                    <a:pt x="667623" y="107680"/>
                    <a:pt x="657686" y="102441"/>
                    <a:pt x="643128" y="102108"/>
                  </a:cubicBezTo>
                  <a:cubicBezTo>
                    <a:pt x="629301" y="102441"/>
                    <a:pt x="619808" y="107680"/>
                    <a:pt x="614649" y="117824"/>
                  </a:cubicBezTo>
                  <a:cubicBezTo>
                    <a:pt x="609489" y="127968"/>
                    <a:pt x="607044" y="141018"/>
                    <a:pt x="607314" y="156972"/>
                  </a:cubicBezTo>
                  <a:lnTo>
                    <a:pt x="607314" y="182880"/>
                  </a:lnTo>
                  <a:cubicBezTo>
                    <a:pt x="606425" y="195723"/>
                    <a:pt x="608394" y="206804"/>
                    <a:pt x="613220" y="216122"/>
                  </a:cubicBezTo>
                  <a:cubicBezTo>
                    <a:pt x="618046" y="225441"/>
                    <a:pt x="631063" y="235950"/>
                    <a:pt x="652272" y="247650"/>
                  </a:cubicBezTo>
                  <a:lnTo>
                    <a:pt x="698754" y="272796"/>
                  </a:lnTo>
                  <a:cubicBezTo>
                    <a:pt x="725678" y="286163"/>
                    <a:pt x="746697" y="300577"/>
                    <a:pt x="761810" y="316040"/>
                  </a:cubicBezTo>
                  <a:cubicBezTo>
                    <a:pt x="776923" y="331502"/>
                    <a:pt x="784606" y="354679"/>
                    <a:pt x="784860" y="385572"/>
                  </a:cubicBezTo>
                  <a:lnTo>
                    <a:pt x="784860" y="422148"/>
                  </a:lnTo>
                  <a:cubicBezTo>
                    <a:pt x="785210" y="466773"/>
                    <a:pt x="774033" y="502873"/>
                    <a:pt x="751332" y="530447"/>
                  </a:cubicBezTo>
                  <a:cubicBezTo>
                    <a:pt x="728631" y="558022"/>
                    <a:pt x="692309" y="572215"/>
                    <a:pt x="642366" y="573024"/>
                  </a:cubicBezTo>
                  <a:cubicBezTo>
                    <a:pt x="592424" y="572215"/>
                    <a:pt x="556102" y="558022"/>
                    <a:pt x="533400" y="530447"/>
                  </a:cubicBezTo>
                  <a:cubicBezTo>
                    <a:pt x="510699" y="502873"/>
                    <a:pt x="499523" y="466773"/>
                    <a:pt x="499872" y="422148"/>
                  </a:cubicBezTo>
                  <a:lnTo>
                    <a:pt x="499872" y="414528"/>
                  </a:lnTo>
                  <a:lnTo>
                    <a:pt x="520446" y="414528"/>
                  </a:lnTo>
                  <a:lnTo>
                    <a:pt x="520446" y="421386"/>
                  </a:lnTo>
                  <a:cubicBezTo>
                    <a:pt x="520145" y="459883"/>
                    <a:pt x="529701" y="491284"/>
                    <a:pt x="549116" y="515588"/>
                  </a:cubicBezTo>
                  <a:cubicBezTo>
                    <a:pt x="568532" y="539893"/>
                    <a:pt x="599615" y="552434"/>
                    <a:pt x="642366" y="553212"/>
                  </a:cubicBezTo>
                  <a:cubicBezTo>
                    <a:pt x="685118" y="552434"/>
                    <a:pt x="716201" y="539893"/>
                    <a:pt x="735616" y="515588"/>
                  </a:cubicBezTo>
                  <a:cubicBezTo>
                    <a:pt x="755031" y="491284"/>
                    <a:pt x="764588" y="459883"/>
                    <a:pt x="764286" y="421386"/>
                  </a:cubicBezTo>
                  <a:lnTo>
                    <a:pt x="764286" y="390906"/>
                  </a:lnTo>
                  <a:cubicBezTo>
                    <a:pt x="764493" y="363903"/>
                    <a:pt x="758174" y="343615"/>
                    <a:pt x="745332" y="330041"/>
                  </a:cubicBezTo>
                  <a:cubicBezTo>
                    <a:pt x="732489" y="316468"/>
                    <a:pt x="711883" y="302467"/>
                    <a:pt x="683514" y="288036"/>
                  </a:cubicBezTo>
                  <a:lnTo>
                    <a:pt x="637032" y="262890"/>
                  </a:lnTo>
                  <a:cubicBezTo>
                    <a:pt x="615601" y="251190"/>
                    <a:pt x="601694" y="239728"/>
                    <a:pt x="595313" y="228505"/>
                  </a:cubicBezTo>
                  <a:cubicBezTo>
                    <a:pt x="588931" y="217281"/>
                    <a:pt x="586073" y="203343"/>
                    <a:pt x="586740" y="186690"/>
                  </a:cubicBezTo>
                  <a:lnTo>
                    <a:pt x="586740" y="156210"/>
                  </a:lnTo>
                  <a:cubicBezTo>
                    <a:pt x="586423" y="134795"/>
                    <a:pt x="590487" y="117237"/>
                    <a:pt x="598932" y="103537"/>
                  </a:cubicBezTo>
                  <a:cubicBezTo>
                    <a:pt x="607378" y="89837"/>
                    <a:pt x="622110" y="82757"/>
                    <a:pt x="643128" y="82296"/>
                  </a:cubicBezTo>
                  <a:close/>
                  <a:moveTo>
                    <a:pt x="1684020" y="73914"/>
                  </a:moveTo>
                  <a:lnTo>
                    <a:pt x="1684020" y="499110"/>
                  </a:lnTo>
                  <a:lnTo>
                    <a:pt x="1775460" y="499110"/>
                  </a:lnTo>
                  <a:cubicBezTo>
                    <a:pt x="1794923" y="499364"/>
                    <a:pt x="1808385" y="495427"/>
                    <a:pt x="1815846" y="487299"/>
                  </a:cubicBezTo>
                  <a:cubicBezTo>
                    <a:pt x="1823308" y="479171"/>
                    <a:pt x="1826864" y="465328"/>
                    <a:pt x="1826514" y="445770"/>
                  </a:cubicBezTo>
                  <a:lnTo>
                    <a:pt x="1826514" y="408432"/>
                  </a:lnTo>
                  <a:cubicBezTo>
                    <a:pt x="1826959" y="381873"/>
                    <a:pt x="1821879" y="361077"/>
                    <a:pt x="1811274" y="346043"/>
                  </a:cubicBezTo>
                  <a:cubicBezTo>
                    <a:pt x="1800670" y="331010"/>
                    <a:pt x="1781874" y="323358"/>
                    <a:pt x="1754886" y="323088"/>
                  </a:cubicBezTo>
                  <a:lnTo>
                    <a:pt x="1704594" y="323088"/>
                  </a:lnTo>
                  <a:lnTo>
                    <a:pt x="1704594" y="300228"/>
                  </a:lnTo>
                  <a:lnTo>
                    <a:pt x="1754886" y="300228"/>
                  </a:lnTo>
                  <a:cubicBezTo>
                    <a:pt x="1780779" y="299958"/>
                    <a:pt x="1798908" y="292307"/>
                    <a:pt x="1809274" y="277273"/>
                  </a:cubicBezTo>
                  <a:cubicBezTo>
                    <a:pt x="1819641" y="262239"/>
                    <a:pt x="1824625" y="241443"/>
                    <a:pt x="1824228" y="214884"/>
                  </a:cubicBezTo>
                  <a:lnTo>
                    <a:pt x="1824228" y="127254"/>
                  </a:lnTo>
                  <a:cubicBezTo>
                    <a:pt x="1824578" y="107696"/>
                    <a:pt x="1821022" y="93853"/>
                    <a:pt x="1813560" y="85725"/>
                  </a:cubicBezTo>
                  <a:cubicBezTo>
                    <a:pt x="1806099" y="77597"/>
                    <a:pt x="1792637" y="73660"/>
                    <a:pt x="1773174" y="73914"/>
                  </a:cubicBezTo>
                  <a:close/>
                  <a:moveTo>
                    <a:pt x="64770" y="73914"/>
                  </a:moveTo>
                  <a:lnTo>
                    <a:pt x="64770" y="499110"/>
                  </a:lnTo>
                  <a:lnTo>
                    <a:pt x="165354" y="499110"/>
                  </a:lnTo>
                  <a:cubicBezTo>
                    <a:pt x="184817" y="499364"/>
                    <a:pt x="198279" y="495427"/>
                    <a:pt x="205740" y="487299"/>
                  </a:cubicBezTo>
                  <a:cubicBezTo>
                    <a:pt x="213202" y="479171"/>
                    <a:pt x="216758" y="465328"/>
                    <a:pt x="216408" y="445770"/>
                  </a:cubicBezTo>
                  <a:lnTo>
                    <a:pt x="216408" y="127254"/>
                  </a:lnTo>
                  <a:cubicBezTo>
                    <a:pt x="216758" y="107696"/>
                    <a:pt x="213202" y="93853"/>
                    <a:pt x="205740" y="85725"/>
                  </a:cubicBezTo>
                  <a:cubicBezTo>
                    <a:pt x="198279" y="77597"/>
                    <a:pt x="184817" y="73660"/>
                    <a:pt x="165354" y="73914"/>
                  </a:cubicBezTo>
                  <a:close/>
                  <a:moveTo>
                    <a:pt x="7700010" y="62484"/>
                  </a:moveTo>
                  <a:cubicBezTo>
                    <a:pt x="7671768" y="62929"/>
                    <a:pt x="7651671" y="71565"/>
                    <a:pt x="7639717" y="88392"/>
                  </a:cubicBezTo>
                  <a:cubicBezTo>
                    <a:pt x="7627763" y="105220"/>
                    <a:pt x="7621953" y="127572"/>
                    <a:pt x="7622286" y="155448"/>
                  </a:cubicBezTo>
                  <a:lnTo>
                    <a:pt x="7622286" y="417576"/>
                  </a:lnTo>
                  <a:cubicBezTo>
                    <a:pt x="7621953" y="445453"/>
                    <a:pt x="7627763" y="467805"/>
                    <a:pt x="7639717" y="484632"/>
                  </a:cubicBezTo>
                  <a:cubicBezTo>
                    <a:pt x="7651671" y="501460"/>
                    <a:pt x="7671768" y="510096"/>
                    <a:pt x="7700010" y="510540"/>
                  </a:cubicBezTo>
                  <a:cubicBezTo>
                    <a:pt x="7728252" y="510096"/>
                    <a:pt x="7748349" y="501460"/>
                    <a:pt x="7760303" y="484632"/>
                  </a:cubicBezTo>
                  <a:cubicBezTo>
                    <a:pt x="7772257" y="467805"/>
                    <a:pt x="7778067" y="445453"/>
                    <a:pt x="7777734" y="417576"/>
                  </a:cubicBezTo>
                  <a:lnTo>
                    <a:pt x="7777734" y="155448"/>
                  </a:lnTo>
                  <a:cubicBezTo>
                    <a:pt x="7778067" y="127572"/>
                    <a:pt x="7772257" y="105220"/>
                    <a:pt x="7760303" y="88392"/>
                  </a:cubicBezTo>
                  <a:cubicBezTo>
                    <a:pt x="7748349" y="71565"/>
                    <a:pt x="7728252" y="62929"/>
                    <a:pt x="7700010" y="62484"/>
                  </a:cubicBezTo>
                  <a:close/>
                  <a:moveTo>
                    <a:pt x="5804535" y="62484"/>
                  </a:moveTo>
                  <a:cubicBezTo>
                    <a:pt x="5776293" y="62929"/>
                    <a:pt x="5756196" y="71565"/>
                    <a:pt x="5744242" y="88392"/>
                  </a:cubicBezTo>
                  <a:cubicBezTo>
                    <a:pt x="5732288" y="105220"/>
                    <a:pt x="5726478" y="127572"/>
                    <a:pt x="5726811" y="155448"/>
                  </a:cubicBezTo>
                  <a:lnTo>
                    <a:pt x="5726811" y="417576"/>
                  </a:lnTo>
                  <a:cubicBezTo>
                    <a:pt x="5726478" y="445453"/>
                    <a:pt x="5732288" y="467805"/>
                    <a:pt x="5744242" y="484632"/>
                  </a:cubicBezTo>
                  <a:cubicBezTo>
                    <a:pt x="5756196" y="501460"/>
                    <a:pt x="5776293" y="510096"/>
                    <a:pt x="5804535" y="510540"/>
                  </a:cubicBezTo>
                  <a:cubicBezTo>
                    <a:pt x="5832777" y="510096"/>
                    <a:pt x="5852874" y="501460"/>
                    <a:pt x="5864828" y="484632"/>
                  </a:cubicBezTo>
                  <a:cubicBezTo>
                    <a:pt x="5876782" y="467805"/>
                    <a:pt x="5882592" y="445453"/>
                    <a:pt x="5882259" y="417576"/>
                  </a:cubicBezTo>
                  <a:lnTo>
                    <a:pt x="5882259" y="155448"/>
                  </a:lnTo>
                  <a:cubicBezTo>
                    <a:pt x="5882592" y="127572"/>
                    <a:pt x="5876782" y="105220"/>
                    <a:pt x="5864828" y="88392"/>
                  </a:cubicBezTo>
                  <a:cubicBezTo>
                    <a:pt x="5852874" y="71565"/>
                    <a:pt x="5832777" y="62929"/>
                    <a:pt x="5804535" y="62484"/>
                  </a:cubicBezTo>
                  <a:close/>
                  <a:moveTo>
                    <a:pt x="2899410" y="62484"/>
                  </a:moveTo>
                  <a:cubicBezTo>
                    <a:pt x="2871169" y="62929"/>
                    <a:pt x="2851071" y="71565"/>
                    <a:pt x="2839117" y="88392"/>
                  </a:cubicBezTo>
                  <a:cubicBezTo>
                    <a:pt x="2827163" y="105220"/>
                    <a:pt x="2821353" y="127572"/>
                    <a:pt x="2821686" y="155448"/>
                  </a:cubicBezTo>
                  <a:lnTo>
                    <a:pt x="2821686" y="417576"/>
                  </a:lnTo>
                  <a:cubicBezTo>
                    <a:pt x="2821353" y="445453"/>
                    <a:pt x="2827163" y="467805"/>
                    <a:pt x="2839117" y="484632"/>
                  </a:cubicBezTo>
                  <a:cubicBezTo>
                    <a:pt x="2851071" y="501460"/>
                    <a:pt x="2871169" y="510096"/>
                    <a:pt x="2899410" y="510540"/>
                  </a:cubicBezTo>
                  <a:cubicBezTo>
                    <a:pt x="2927652" y="510096"/>
                    <a:pt x="2947750" y="501460"/>
                    <a:pt x="2959704" y="484632"/>
                  </a:cubicBezTo>
                  <a:cubicBezTo>
                    <a:pt x="2971657" y="467805"/>
                    <a:pt x="2977468" y="445453"/>
                    <a:pt x="2977134" y="417576"/>
                  </a:cubicBezTo>
                  <a:lnTo>
                    <a:pt x="2977134" y="155448"/>
                  </a:lnTo>
                  <a:cubicBezTo>
                    <a:pt x="2977468" y="127572"/>
                    <a:pt x="2971657" y="105220"/>
                    <a:pt x="2959704" y="88392"/>
                  </a:cubicBezTo>
                  <a:cubicBezTo>
                    <a:pt x="2947750" y="71565"/>
                    <a:pt x="2927652" y="62929"/>
                    <a:pt x="2899410" y="62484"/>
                  </a:cubicBezTo>
                  <a:close/>
                  <a:moveTo>
                    <a:pt x="7946898" y="51054"/>
                  </a:moveTo>
                  <a:lnTo>
                    <a:pt x="8065008" y="51054"/>
                  </a:lnTo>
                  <a:cubicBezTo>
                    <a:pt x="8089662" y="50975"/>
                    <a:pt x="8107791" y="56849"/>
                    <a:pt x="8119396" y="68675"/>
                  </a:cubicBezTo>
                  <a:cubicBezTo>
                    <a:pt x="8131001" y="80502"/>
                    <a:pt x="8136747" y="98759"/>
                    <a:pt x="8136636" y="123444"/>
                  </a:cubicBezTo>
                  <a:lnTo>
                    <a:pt x="8136636" y="211836"/>
                  </a:lnTo>
                  <a:cubicBezTo>
                    <a:pt x="8136112" y="234664"/>
                    <a:pt x="8129731" y="255492"/>
                    <a:pt x="8117491" y="274320"/>
                  </a:cubicBezTo>
                  <a:cubicBezTo>
                    <a:pt x="8105251" y="293148"/>
                    <a:pt x="8090297" y="305594"/>
                    <a:pt x="8072628" y="311658"/>
                  </a:cubicBezTo>
                  <a:cubicBezTo>
                    <a:pt x="8090360" y="319675"/>
                    <a:pt x="8102711" y="331454"/>
                    <a:pt x="8109680" y="346996"/>
                  </a:cubicBezTo>
                  <a:cubicBezTo>
                    <a:pt x="8116649" y="362538"/>
                    <a:pt x="8121571" y="381746"/>
                    <a:pt x="8124444" y="404622"/>
                  </a:cubicBezTo>
                  <a:lnTo>
                    <a:pt x="8148828" y="561594"/>
                  </a:lnTo>
                  <a:lnTo>
                    <a:pt x="8125206" y="561594"/>
                  </a:lnTo>
                  <a:lnTo>
                    <a:pt x="8100822" y="406908"/>
                  </a:lnTo>
                  <a:cubicBezTo>
                    <a:pt x="8098695" y="385413"/>
                    <a:pt x="8093043" y="366300"/>
                    <a:pt x="8083868" y="349568"/>
                  </a:cubicBezTo>
                  <a:cubicBezTo>
                    <a:pt x="8074691" y="332835"/>
                    <a:pt x="8056468" y="324009"/>
                    <a:pt x="8029194" y="323088"/>
                  </a:cubicBezTo>
                  <a:lnTo>
                    <a:pt x="7991094" y="323088"/>
                  </a:lnTo>
                  <a:lnTo>
                    <a:pt x="7991094" y="300228"/>
                  </a:lnTo>
                  <a:lnTo>
                    <a:pt x="8029194" y="300228"/>
                  </a:lnTo>
                  <a:cubicBezTo>
                    <a:pt x="8057356" y="299149"/>
                    <a:pt x="8078375" y="289497"/>
                    <a:pt x="8092250" y="271272"/>
                  </a:cubicBezTo>
                  <a:cubicBezTo>
                    <a:pt x="8106124" y="253048"/>
                    <a:pt x="8113046" y="232728"/>
                    <a:pt x="8113014" y="210312"/>
                  </a:cubicBezTo>
                  <a:lnTo>
                    <a:pt x="8113014" y="127254"/>
                  </a:lnTo>
                  <a:cubicBezTo>
                    <a:pt x="8113363" y="107696"/>
                    <a:pt x="8109807" y="93853"/>
                    <a:pt x="8102346" y="85725"/>
                  </a:cubicBezTo>
                  <a:cubicBezTo>
                    <a:pt x="8094884" y="77597"/>
                    <a:pt x="8081423" y="73660"/>
                    <a:pt x="8061960" y="73914"/>
                  </a:cubicBezTo>
                  <a:lnTo>
                    <a:pt x="7970520" y="73914"/>
                  </a:lnTo>
                  <a:lnTo>
                    <a:pt x="7970520" y="561594"/>
                  </a:lnTo>
                  <a:lnTo>
                    <a:pt x="7946898" y="561594"/>
                  </a:lnTo>
                  <a:close/>
                  <a:moveTo>
                    <a:pt x="7263003" y="51054"/>
                  </a:moveTo>
                  <a:lnTo>
                    <a:pt x="7527417" y="51054"/>
                  </a:lnTo>
                  <a:lnTo>
                    <a:pt x="7527417" y="73914"/>
                  </a:lnTo>
                  <a:lnTo>
                    <a:pt x="7263003" y="73914"/>
                  </a:lnTo>
                  <a:close/>
                  <a:moveTo>
                    <a:pt x="6670548" y="51054"/>
                  </a:moveTo>
                  <a:lnTo>
                    <a:pt x="6788658" y="51054"/>
                  </a:lnTo>
                  <a:cubicBezTo>
                    <a:pt x="6813312" y="50975"/>
                    <a:pt x="6831441" y="56849"/>
                    <a:pt x="6843046" y="68675"/>
                  </a:cubicBezTo>
                  <a:cubicBezTo>
                    <a:pt x="6854651" y="80502"/>
                    <a:pt x="6860397" y="98759"/>
                    <a:pt x="6860286" y="123444"/>
                  </a:cubicBezTo>
                  <a:lnTo>
                    <a:pt x="6860286" y="211836"/>
                  </a:lnTo>
                  <a:cubicBezTo>
                    <a:pt x="6859762" y="234664"/>
                    <a:pt x="6853381" y="255492"/>
                    <a:pt x="6841141" y="274320"/>
                  </a:cubicBezTo>
                  <a:cubicBezTo>
                    <a:pt x="6828901" y="293148"/>
                    <a:pt x="6813947" y="305594"/>
                    <a:pt x="6796278" y="311658"/>
                  </a:cubicBezTo>
                  <a:cubicBezTo>
                    <a:pt x="6814010" y="319675"/>
                    <a:pt x="6826361" y="331454"/>
                    <a:pt x="6833330" y="346996"/>
                  </a:cubicBezTo>
                  <a:cubicBezTo>
                    <a:pt x="6840299" y="362538"/>
                    <a:pt x="6845221" y="381746"/>
                    <a:pt x="6848094" y="404622"/>
                  </a:cubicBezTo>
                  <a:lnTo>
                    <a:pt x="6872478" y="561594"/>
                  </a:lnTo>
                  <a:lnTo>
                    <a:pt x="6848856" y="561594"/>
                  </a:lnTo>
                  <a:lnTo>
                    <a:pt x="6824472" y="406908"/>
                  </a:lnTo>
                  <a:cubicBezTo>
                    <a:pt x="6822345" y="385413"/>
                    <a:pt x="6816693" y="366300"/>
                    <a:pt x="6807518" y="349568"/>
                  </a:cubicBezTo>
                  <a:cubicBezTo>
                    <a:pt x="6798341" y="332835"/>
                    <a:pt x="6780118" y="324009"/>
                    <a:pt x="6752844" y="323088"/>
                  </a:cubicBezTo>
                  <a:lnTo>
                    <a:pt x="6714744" y="323088"/>
                  </a:lnTo>
                  <a:lnTo>
                    <a:pt x="6714744" y="300228"/>
                  </a:lnTo>
                  <a:lnTo>
                    <a:pt x="6752844" y="300228"/>
                  </a:lnTo>
                  <a:cubicBezTo>
                    <a:pt x="6781006" y="299149"/>
                    <a:pt x="6802025" y="289497"/>
                    <a:pt x="6815900" y="271272"/>
                  </a:cubicBezTo>
                  <a:cubicBezTo>
                    <a:pt x="6829774" y="253048"/>
                    <a:pt x="6836696" y="232728"/>
                    <a:pt x="6836664" y="210312"/>
                  </a:cubicBezTo>
                  <a:lnTo>
                    <a:pt x="6836664" y="127254"/>
                  </a:lnTo>
                  <a:cubicBezTo>
                    <a:pt x="6837013" y="107696"/>
                    <a:pt x="6833457" y="93853"/>
                    <a:pt x="6825996" y="85725"/>
                  </a:cubicBezTo>
                  <a:cubicBezTo>
                    <a:pt x="6818534" y="77597"/>
                    <a:pt x="6805073" y="73660"/>
                    <a:pt x="6785610" y="73914"/>
                  </a:cubicBezTo>
                  <a:lnTo>
                    <a:pt x="6694170" y="73914"/>
                  </a:lnTo>
                  <a:lnTo>
                    <a:pt x="6694170" y="561594"/>
                  </a:lnTo>
                  <a:lnTo>
                    <a:pt x="6670548" y="561594"/>
                  </a:lnTo>
                  <a:close/>
                  <a:moveTo>
                    <a:pt x="6384798" y="51054"/>
                  </a:moveTo>
                  <a:lnTo>
                    <a:pt x="6574536" y="51054"/>
                  </a:lnTo>
                  <a:lnTo>
                    <a:pt x="6574536" y="73914"/>
                  </a:lnTo>
                  <a:lnTo>
                    <a:pt x="6408420" y="73914"/>
                  </a:lnTo>
                  <a:lnTo>
                    <a:pt x="6408420" y="499110"/>
                  </a:lnTo>
                  <a:lnTo>
                    <a:pt x="6574536" y="499110"/>
                  </a:lnTo>
                  <a:lnTo>
                    <a:pt x="6574536" y="521970"/>
                  </a:lnTo>
                  <a:lnTo>
                    <a:pt x="6384798" y="521970"/>
                  </a:lnTo>
                  <a:close/>
                  <a:moveTo>
                    <a:pt x="6051423" y="51054"/>
                  </a:moveTo>
                  <a:lnTo>
                    <a:pt x="6178677" y="51054"/>
                  </a:lnTo>
                  <a:cubicBezTo>
                    <a:pt x="6203331" y="50975"/>
                    <a:pt x="6221460" y="56849"/>
                    <a:pt x="6233065" y="68675"/>
                  </a:cubicBezTo>
                  <a:cubicBezTo>
                    <a:pt x="6244669" y="80502"/>
                    <a:pt x="6250416" y="98759"/>
                    <a:pt x="6250305" y="123444"/>
                  </a:cubicBezTo>
                  <a:lnTo>
                    <a:pt x="6250305" y="250698"/>
                  </a:lnTo>
                  <a:cubicBezTo>
                    <a:pt x="6250416" y="275384"/>
                    <a:pt x="6244669" y="293640"/>
                    <a:pt x="6233065" y="305467"/>
                  </a:cubicBezTo>
                  <a:cubicBezTo>
                    <a:pt x="6221460" y="317294"/>
                    <a:pt x="6203331" y="323168"/>
                    <a:pt x="6178677" y="323088"/>
                  </a:cubicBezTo>
                  <a:lnTo>
                    <a:pt x="6095619" y="323088"/>
                  </a:lnTo>
                  <a:lnTo>
                    <a:pt x="6095619" y="300228"/>
                  </a:lnTo>
                  <a:lnTo>
                    <a:pt x="6175629" y="300228"/>
                  </a:lnTo>
                  <a:cubicBezTo>
                    <a:pt x="6195092" y="300482"/>
                    <a:pt x="6208554" y="296545"/>
                    <a:pt x="6216015" y="288417"/>
                  </a:cubicBezTo>
                  <a:cubicBezTo>
                    <a:pt x="6223477" y="280289"/>
                    <a:pt x="6227032" y="266446"/>
                    <a:pt x="6226683" y="246888"/>
                  </a:cubicBezTo>
                  <a:lnTo>
                    <a:pt x="6226683" y="127254"/>
                  </a:lnTo>
                  <a:cubicBezTo>
                    <a:pt x="6227032" y="107696"/>
                    <a:pt x="6223477" y="93853"/>
                    <a:pt x="6216015" y="85725"/>
                  </a:cubicBezTo>
                  <a:cubicBezTo>
                    <a:pt x="6208554" y="77597"/>
                    <a:pt x="6195092" y="73660"/>
                    <a:pt x="6175629" y="73914"/>
                  </a:cubicBezTo>
                  <a:lnTo>
                    <a:pt x="6075045" y="73914"/>
                  </a:lnTo>
                  <a:lnTo>
                    <a:pt x="6075045" y="561594"/>
                  </a:lnTo>
                  <a:lnTo>
                    <a:pt x="6051423" y="561594"/>
                  </a:lnTo>
                  <a:close/>
                  <a:moveTo>
                    <a:pt x="4803648" y="51054"/>
                  </a:moveTo>
                  <a:lnTo>
                    <a:pt x="4993386" y="51054"/>
                  </a:lnTo>
                  <a:lnTo>
                    <a:pt x="4993386" y="73914"/>
                  </a:lnTo>
                  <a:lnTo>
                    <a:pt x="4827270" y="73914"/>
                  </a:lnTo>
                  <a:lnTo>
                    <a:pt x="4827270" y="499110"/>
                  </a:lnTo>
                  <a:lnTo>
                    <a:pt x="4993386" y="499110"/>
                  </a:lnTo>
                  <a:lnTo>
                    <a:pt x="4993386" y="521970"/>
                  </a:lnTo>
                  <a:lnTo>
                    <a:pt x="4803648" y="521970"/>
                  </a:lnTo>
                  <a:close/>
                  <a:moveTo>
                    <a:pt x="4453128" y="51054"/>
                  </a:moveTo>
                  <a:lnTo>
                    <a:pt x="4717542" y="51054"/>
                  </a:lnTo>
                  <a:lnTo>
                    <a:pt x="4717542" y="73914"/>
                  </a:lnTo>
                  <a:lnTo>
                    <a:pt x="4453128" y="73914"/>
                  </a:lnTo>
                  <a:close/>
                  <a:moveTo>
                    <a:pt x="2281429" y="51054"/>
                  </a:moveTo>
                  <a:lnTo>
                    <a:pt x="2545842" y="51054"/>
                  </a:lnTo>
                  <a:lnTo>
                    <a:pt x="2545842" y="73914"/>
                  </a:lnTo>
                  <a:lnTo>
                    <a:pt x="2281429" y="73914"/>
                  </a:lnTo>
                  <a:close/>
                  <a:moveTo>
                    <a:pt x="1660398" y="51054"/>
                  </a:moveTo>
                  <a:lnTo>
                    <a:pt x="1776222" y="51054"/>
                  </a:lnTo>
                  <a:cubicBezTo>
                    <a:pt x="1800876" y="50975"/>
                    <a:pt x="1819006" y="56849"/>
                    <a:pt x="1830610" y="68675"/>
                  </a:cubicBezTo>
                  <a:cubicBezTo>
                    <a:pt x="1842215" y="80502"/>
                    <a:pt x="1847961" y="98759"/>
                    <a:pt x="1847850" y="123444"/>
                  </a:cubicBezTo>
                  <a:lnTo>
                    <a:pt x="1847850" y="216408"/>
                  </a:lnTo>
                  <a:cubicBezTo>
                    <a:pt x="1848136" y="237951"/>
                    <a:pt x="1844898" y="256969"/>
                    <a:pt x="1838135" y="273463"/>
                  </a:cubicBezTo>
                  <a:cubicBezTo>
                    <a:pt x="1831372" y="289957"/>
                    <a:pt x="1819371" y="302689"/>
                    <a:pt x="1802130" y="311658"/>
                  </a:cubicBezTo>
                  <a:cubicBezTo>
                    <a:pt x="1820466" y="320675"/>
                    <a:pt x="1833134" y="333502"/>
                    <a:pt x="1840135" y="350139"/>
                  </a:cubicBezTo>
                  <a:cubicBezTo>
                    <a:pt x="1847136" y="366776"/>
                    <a:pt x="1850470" y="385699"/>
                    <a:pt x="1850136" y="406908"/>
                  </a:cubicBezTo>
                  <a:lnTo>
                    <a:pt x="1850136" y="449580"/>
                  </a:lnTo>
                  <a:cubicBezTo>
                    <a:pt x="1850247" y="474266"/>
                    <a:pt x="1844501" y="492522"/>
                    <a:pt x="1832896" y="504349"/>
                  </a:cubicBezTo>
                  <a:cubicBezTo>
                    <a:pt x="1821292" y="516176"/>
                    <a:pt x="1803162" y="522050"/>
                    <a:pt x="1778509" y="521970"/>
                  </a:cubicBezTo>
                  <a:lnTo>
                    <a:pt x="1660398" y="521970"/>
                  </a:lnTo>
                  <a:close/>
                  <a:moveTo>
                    <a:pt x="1155573" y="51054"/>
                  </a:moveTo>
                  <a:lnTo>
                    <a:pt x="1273683" y="51054"/>
                  </a:lnTo>
                  <a:cubicBezTo>
                    <a:pt x="1298337" y="50975"/>
                    <a:pt x="1316467" y="56849"/>
                    <a:pt x="1328071" y="68675"/>
                  </a:cubicBezTo>
                  <a:cubicBezTo>
                    <a:pt x="1339676" y="80502"/>
                    <a:pt x="1345422" y="98759"/>
                    <a:pt x="1345312" y="123444"/>
                  </a:cubicBezTo>
                  <a:lnTo>
                    <a:pt x="1345312" y="211836"/>
                  </a:lnTo>
                  <a:cubicBezTo>
                    <a:pt x="1344787" y="234664"/>
                    <a:pt x="1338406" y="255492"/>
                    <a:pt x="1326166" y="274320"/>
                  </a:cubicBezTo>
                  <a:cubicBezTo>
                    <a:pt x="1313926" y="293148"/>
                    <a:pt x="1298972" y="305594"/>
                    <a:pt x="1281303" y="311658"/>
                  </a:cubicBezTo>
                  <a:cubicBezTo>
                    <a:pt x="1299036" y="319675"/>
                    <a:pt x="1311386" y="331454"/>
                    <a:pt x="1318356" y="346996"/>
                  </a:cubicBezTo>
                  <a:cubicBezTo>
                    <a:pt x="1325325" y="362538"/>
                    <a:pt x="1330246" y="381746"/>
                    <a:pt x="1333119" y="404622"/>
                  </a:cubicBezTo>
                  <a:lnTo>
                    <a:pt x="1357503" y="561594"/>
                  </a:lnTo>
                  <a:lnTo>
                    <a:pt x="1333881" y="561594"/>
                  </a:lnTo>
                  <a:lnTo>
                    <a:pt x="1309497" y="406908"/>
                  </a:lnTo>
                  <a:cubicBezTo>
                    <a:pt x="1307370" y="385413"/>
                    <a:pt x="1301719" y="366300"/>
                    <a:pt x="1292543" y="349568"/>
                  </a:cubicBezTo>
                  <a:cubicBezTo>
                    <a:pt x="1283367" y="332835"/>
                    <a:pt x="1265143" y="324009"/>
                    <a:pt x="1237869" y="323088"/>
                  </a:cubicBezTo>
                  <a:lnTo>
                    <a:pt x="1199769" y="323088"/>
                  </a:lnTo>
                  <a:lnTo>
                    <a:pt x="1199769" y="300228"/>
                  </a:lnTo>
                  <a:lnTo>
                    <a:pt x="1237869" y="300228"/>
                  </a:lnTo>
                  <a:cubicBezTo>
                    <a:pt x="1266031" y="299149"/>
                    <a:pt x="1287050" y="289497"/>
                    <a:pt x="1300925" y="271272"/>
                  </a:cubicBezTo>
                  <a:cubicBezTo>
                    <a:pt x="1314800" y="253048"/>
                    <a:pt x="1321721" y="232728"/>
                    <a:pt x="1321689" y="210312"/>
                  </a:cubicBezTo>
                  <a:lnTo>
                    <a:pt x="1321689" y="127254"/>
                  </a:lnTo>
                  <a:cubicBezTo>
                    <a:pt x="1322039" y="107696"/>
                    <a:pt x="1318483" y="93853"/>
                    <a:pt x="1311021" y="85725"/>
                  </a:cubicBezTo>
                  <a:cubicBezTo>
                    <a:pt x="1303560" y="77597"/>
                    <a:pt x="1290098" y="73660"/>
                    <a:pt x="1270635" y="73914"/>
                  </a:cubicBezTo>
                  <a:lnTo>
                    <a:pt x="1179195" y="73914"/>
                  </a:lnTo>
                  <a:lnTo>
                    <a:pt x="1179195" y="561594"/>
                  </a:lnTo>
                  <a:lnTo>
                    <a:pt x="1155573" y="561594"/>
                  </a:lnTo>
                  <a:close/>
                  <a:moveTo>
                    <a:pt x="805053" y="51054"/>
                  </a:moveTo>
                  <a:lnTo>
                    <a:pt x="1069467" y="51054"/>
                  </a:lnTo>
                  <a:lnTo>
                    <a:pt x="1069467" y="73914"/>
                  </a:lnTo>
                  <a:lnTo>
                    <a:pt x="805053" y="73914"/>
                  </a:lnTo>
                  <a:close/>
                  <a:moveTo>
                    <a:pt x="41148" y="51054"/>
                  </a:moveTo>
                  <a:lnTo>
                    <a:pt x="168402" y="51054"/>
                  </a:lnTo>
                  <a:cubicBezTo>
                    <a:pt x="193056" y="50975"/>
                    <a:pt x="211185" y="56849"/>
                    <a:pt x="222790" y="68675"/>
                  </a:cubicBezTo>
                  <a:cubicBezTo>
                    <a:pt x="234395" y="80502"/>
                    <a:pt x="240141" y="98759"/>
                    <a:pt x="240030" y="123444"/>
                  </a:cubicBezTo>
                  <a:lnTo>
                    <a:pt x="240030" y="449580"/>
                  </a:lnTo>
                  <a:cubicBezTo>
                    <a:pt x="240141" y="474266"/>
                    <a:pt x="234395" y="492522"/>
                    <a:pt x="222790" y="504349"/>
                  </a:cubicBezTo>
                  <a:cubicBezTo>
                    <a:pt x="211185" y="516176"/>
                    <a:pt x="193056" y="522050"/>
                    <a:pt x="168402" y="521970"/>
                  </a:cubicBezTo>
                  <a:lnTo>
                    <a:pt x="41148" y="521970"/>
                  </a:lnTo>
                  <a:close/>
                  <a:moveTo>
                    <a:pt x="7700010" y="39624"/>
                  </a:moveTo>
                  <a:cubicBezTo>
                    <a:pt x="7736237" y="40339"/>
                    <a:pt x="7762272" y="51292"/>
                    <a:pt x="7778115" y="72485"/>
                  </a:cubicBezTo>
                  <a:cubicBezTo>
                    <a:pt x="7793959" y="93679"/>
                    <a:pt x="7801705" y="120825"/>
                    <a:pt x="7801356" y="153924"/>
                  </a:cubicBezTo>
                  <a:lnTo>
                    <a:pt x="7801356" y="419100"/>
                  </a:lnTo>
                  <a:cubicBezTo>
                    <a:pt x="7801705" y="452200"/>
                    <a:pt x="7793959" y="479346"/>
                    <a:pt x="7778115" y="500539"/>
                  </a:cubicBezTo>
                  <a:cubicBezTo>
                    <a:pt x="7762272" y="521732"/>
                    <a:pt x="7736237" y="532686"/>
                    <a:pt x="7700010" y="533400"/>
                  </a:cubicBezTo>
                  <a:cubicBezTo>
                    <a:pt x="7663783" y="532686"/>
                    <a:pt x="7637748" y="521732"/>
                    <a:pt x="7621905" y="500539"/>
                  </a:cubicBezTo>
                  <a:cubicBezTo>
                    <a:pt x="7606061" y="479346"/>
                    <a:pt x="7598315" y="452200"/>
                    <a:pt x="7598664" y="419100"/>
                  </a:cubicBezTo>
                  <a:lnTo>
                    <a:pt x="7598664" y="153924"/>
                  </a:lnTo>
                  <a:cubicBezTo>
                    <a:pt x="7598315" y="120825"/>
                    <a:pt x="7606061" y="93679"/>
                    <a:pt x="7621905" y="72485"/>
                  </a:cubicBezTo>
                  <a:cubicBezTo>
                    <a:pt x="7637748" y="51292"/>
                    <a:pt x="7663783" y="40339"/>
                    <a:pt x="7700010" y="39624"/>
                  </a:cubicBezTo>
                  <a:close/>
                  <a:moveTo>
                    <a:pt x="7102221" y="39624"/>
                  </a:moveTo>
                  <a:cubicBezTo>
                    <a:pt x="7132097" y="40370"/>
                    <a:pt x="7151973" y="50689"/>
                    <a:pt x="7161848" y="70580"/>
                  </a:cubicBezTo>
                  <a:cubicBezTo>
                    <a:pt x="7171722" y="90472"/>
                    <a:pt x="7177500" y="115459"/>
                    <a:pt x="7179183" y="145542"/>
                  </a:cubicBezTo>
                  <a:lnTo>
                    <a:pt x="7218045" y="561594"/>
                  </a:lnTo>
                  <a:lnTo>
                    <a:pt x="7194423" y="561594"/>
                  </a:lnTo>
                  <a:lnTo>
                    <a:pt x="7157085" y="147828"/>
                  </a:lnTo>
                  <a:cubicBezTo>
                    <a:pt x="7155561" y="122269"/>
                    <a:pt x="7151370" y="101759"/>
                    <a:pt x="7144512" y="86297"/>
                  </a:cubicBezTo>
                  <a:cubicBezTo>
                    <a:pt x="7137654" y="70834"/>
                    <a:pt x="7123557" y="62897"/>
                    <a:pt x="7102221" y="62484"/>
                  </a:cubicBezTo>
                  <a:cubicBezTo>
                    <a:pt x="7080885" y="62897"/>
                    <a:pt x="7066788" y="70834"/>
                    <a:pt x="7059930" y="86297"/>
                  </a:cubicBezTo>
                  <a:cubicBezTo>
                    <a:pt x="7053072" y="101759"/>
                    <a:pt x="7048881" y="122269"/>
                    <a:pt x="7047357" y="147828"/>
                  </a:cubicBezTo>
                  <a:lnTo>
                    <a:pt x="7010019" y="561594"/>
                  </a:lnTo>
                  <a:lnTo>
                    <a:pt x="6986397" y="561594"/>
                  </a:lnTo>
                  <a:lnTo>
                    <a:pt x="7025259" y="145542"/>
                  </a:lnTo>
                  <a:cubicBezTo>
                    <a:pt x="7026941" y="115459"/>
                    <a:pt x="7032721" y="90472"/>
                    <a:pt x="7042595" y="70580"/>
                  </a:cubicBezTo>
                  <a:cubicBezTo>
                    <a:pt x="7052468" y="50689"/>
                    <a:pt x="7072344" y="40370"/>
                    <a:pt x="7102221" y="39624"/>
                  </a:cubicBezTo>
                  <a:close/>
                  <a:moveTo>
                    <a:pt x="5804535" y="39624"/>
                  </a:moveTo>
                  <a:cubicBezTo>
                    <a:pt x="5840762" y="40339"/>
                    <a:pt x="5866797" y="51292"/>
                    <a:pt x="5882640" y="72485"/>
                  </a:cubicBezTo>
                  <a:cubicBezTo>
                    <a:pt x="5898483" y="93679"/>
                    <a:pt x="5906230" y="120825"/>
                    <a:pt x="5905881" y="153924"/>
                  </a:cubicBezTo>
                  <a:lnTo>
                    <a:pt x="5905881" y="419100"/>
                  </a:lnTo>
                  <a:cubicBezTo>
                    <a:pt x="5906230" y="452200"/>
                    <a:pt x="5898483" y="479346"/>
                    <a:pt x="5882640" y="500539"/>
                  </a:cubicBezTo>
                  <a:cubicBezTo>
                    <a:pt x="5866797" y="521732"/>
                    <a:pt x="5840762" y="532686"/>
                    <a:pt x="5804535" y="533400"/>
                  </a:cubicBezTo>
                  <a:cubicBezTo>
                    <a:pt x="5768308" y="532686"/>
                    <a:pt x="5742273" y="521732"/>
                    <a:pt x="5726430" y="500539"/>
                  </a:cubicBezTo>
                  <a:cubicBezTo>
                    <a:pt x="5710587" y="479346"/>
                    <a:pt x="5702840" y="452200"/>
                    <a:pt x="5703189" y="419100"/>
                  </a:cubicBezTo>
                  <a:lnTo>
                    <a:pt x="5703189" y="153924"/>
                  </a:lnTo>
                  <a:cubicBezTo>
                    <a:pt x="5702840" y="120825"/>
                    <a:pt x="5710587" y="93679"/>
                    <a:pt x="5726430" y="72485"/>
                  </a:cubicBezTo>
                  <a:cubicBezTo>
                    <a:pt x="5742273" y="51292"/>
                    <a:pt x="5768308" y="40339"/>
                    <a:pt x="5804535" y="39624"/>
                  </a:cubicBezTo>
                  <a:close/>
                  <a:moveTo>
                    <a:pt x="5189220" y="39624"/>
                  </a:moveTo>
                  <a:cubicBezTo>
                    <a:pt x="5212318" y="39688"/>
                    <a:pt x="5231082" y="44514"/>
                    <a:pt x="5245513" y="54102"/>
                  </a:cubicBezTo>
                  <a:cubicBezTo>
                    <a:pt x="5259943" y="63691"/>
                    <a:pt x="5270897" y="77661"/>
                    <a:pt x="5278374" y="96012"/>
                  </a:cubicBezTo>
                  <a:cubicBezTo>
                    <a:pt x="5285851" y="77661"/>
                    <a:pt x="5296805" y="63691"/>
                    <a:pt x="5311235" y="54102"/>
                  </a:cubicBezTo>
                  <a:cubicBezTo>
                    <a:pt x="5325666" y="44514"/>
                    <a:pt x="5344430" y="39688"/>
                    <a:pt x="5367528" y="39624"/>
                  </a:cubicBezTo>
                  <a:cubicBezTo>
                    <a:pt x="5403421" y="40402"/>
                    <a:pt x="5429361" y="51229"/>
                    <a:pt x="5445347" y="72104"/>
                  </a:cubicBezTo>
                  <a:cubicBezTo>
                    <a:pt x="5461334" y="92980"/>
                    <a:pt x="5469175" y="119237"/>
                    <a:pt x="5468874" y="150876"/>
                  </a:cubicBezTo>
                  <a:lnTo>
                    <a:pt x="5468874" y="561594"/>
                  </a:lnTo>
                  <a:lnTo>
                    <a:pt x="5445252" y="561594"/>
                  </a:lnTo>
                  <a:lnTo>
                    <a:pt x="5445252" y="152400"/>
                  </a:lnTo>
                  <a:cubicBezTo>
                    <a:pt x="5445633" y="127651"/>
                    <a:pt x="5439918" y="106664"/>
                    <a:pt x="5428107" y="89440"/>
                  </a:cubicBezTo>
                  <a:cubicBezTo>
                    <a:pt x="5416296" y="72216"/>
                    <a:pt x="5396103" y="63230"/>
                    <a:pt x="5367528" y="62484"/>
                  </a:cubicBezTo>
                  <a:cubicBezTo>
                    <a:pt x="5339620" y="63262"/>
                    <a:pt x="5319617" y="72184"/>
                    <a:pt x="5307520" y="89249"/>
                  </a:cubicBezTo>
                  <a:cubicBezTo>
                    <a:pt x="5295424" y="106315"/>
                    <a:pt x="5289518" y="126857"/>
                    <a:pt x="5289804" y="150876"/>
                  </a:cubicBezTo>
                  <a:lnTo>
                    <a:pt x="5289804" y="561594"/>
                  </a:lnTo>
                  <a:lnTo>
                    <a:pt x="5266944" y="561594"/>
                  </a:lnTo>
                  <a:lnTo>
                    <a:pt x="5266944" y="150876"/>
                  </a:lnTo>
                  <a:cubicBezTo>
                    <a:pt x="5267182" y="126857"/>
                    <a:pt x="5261181" y="106315"/>
                    <a:pt x="5248942" y="89249"/>
                  </a:cubicBezTo>
                  <a:cubicBezTo>
                    <a:pt x="5236702" y="72184"/>
                    <a:pt x="5216795" y="63262"/>
                    <a:pt x="5189220" y="62484"/>
                  </a:cubicBezTo>
                  <a:cubicBezTo>
                    <a:pt x="5160645" y="63230"/>
                    <a:pt x="5140452" y="72216"/>
                    <a:pt x="5128641" y="89440"/>
                  </a:cubicBezTo>
                  <a:cubicBezTo>
                    <a:pt x="5116830" y="106664"/>
                    <a:pt x="5111115" y="127651"/>
                    <a:pt x="5111496" y="152400"/>
                  </a:cubicBezTo>
                  <a:lnTo>
                    <a:pt x="5111496" y="561594"/>
                  </a:lnTo>
                  <a:lnTo>
                    <a:pt x="5087874" y="561594"/>
                  </a:lnTo>
                  <a:lnTo>
                    <a:pt x="5087874" y="150876"/>
                  </a:lnTo>
                  <a:cubicBezTo>
                    <a:pt x="5087572" y="119237"/>
                    <a:pt x="5095415" y="92980"/>
                    <a:pt x="5111401" y="72104"/>
                  </a:cubicBezTo>
                  <a:cubicBezTo>
                    <a:pt x="5127387" y="51229"/>
                    <a:pt x="5153327" y="40402"/>
                    <a:pt x="5189220" y="39624"/>
                  </a:cubicBezTo>
                  <a:close/>
                  <a:moveTo>
                    <a:pt x="4291203" y="39624"/>
                  </a:moveTo>
                  <a:cubicBezTo>
                    <a:pt x="4327065" y="40339"/>
                    <a:pt x="4352878" y="51292"/>
                    <a:pt x="4368641" y="72485"/>
                  </a:cubicBezTo>
                  <a:cubicBezTo>
                    <a:pt x="4384405" y="93679"/>
                    <a:pt x="4392121" y="120825"/>
                    <a:pt x="4391787" y="153924"/>
                  </a:cubicBezTo>
                  <a:lnTo>
                    <a:pt x="4391787" y="203454"/>
                  </a:lnTo>
                  <a:lnTo>
                    <a:pt x="4369689" y="203454"/>
                  </a:lnTo>
                  <a:lnTo>
                    <a:pt x="4369689" y="155448"/>
                  </a:lnTo>
                  <a:cubicBezTo>
                    <a:pt x="4369943" y="127572"/>
                    <a:pt x="4363911" y="105220"/>
                    <a:pt x="4351592" y="88392"/>
                  </a:cubicBezTo>
                  <a:cubicBezTo>
                    <a:pt x="4339273" y="71565"/>
                    <a:pt x="4319143" y="62929"/>
                    <a:pt x="4291203" y="62484"/>
                  </a:cubicBezTo>
                  <a:cubicBezTo>
                    <a:pt x="4263327" y="62929"/>
                    <a:pt x="4243451" y="71565"/>
                    <a:pt x="4231577" y="88392"/>
                  </a:cubicBezTo>
                  <a:cubicBezTo>
                    <a:pt x="4219702" y="105220"/>
                    <a:pt x="4213924" y="127572"/>
                    <a:pt x="4214241" y="155448"/>
                  </a:cubicBezTo>
                  <a:lnTo>
                    <a:pt x="4214241" y="191262"/>
                  </a:lnTo>
                  <a:cubicBezTo>
                    <a:pt x="4213670" y="211281"/>
                    <a:pt x="4217099" y="227632"/>
                    <a:pt x="4224528" y="240316"/>
                  </a:cubicBezTo>
                  <a:cubicBezTo>
                    <a:pt x="4231958" y="253000"/>
                    <a:pt x="4246817" y="265351"/>
                    <a:pt x="4269105" y="277368"/>
                  </a:cubicBezTo>
                  <a:lnTo>
                    <a:pt x="4315587" y="302514"/>
                  </a:lnTo>
                  <a:cubicBezTo>
                    <a:pt x="4341765" y="315675"/>
                    <a:pt x="4361038" y="328597"/>
                    <a:pt x="4373404" y="341281"/>
                  </a:cubicBezTo>
                  <a:cubicBezTo>
                    <a:pt x="4385771" y="353965"/>
                    <a:pt x="4391899" y="372031"/>
                    <a:pt x="4391787" y="395478"/>
                  </a:cubicBezTo>
                  <a:lnTo>
                    <a:pt x="4391787" y="419100"/>
                  </a:lnTo>
                  <a:cubicBezTo>
                    <a:pt x="4392137" y="452200"/>
                    <a:pt x="4384389" y="479346"/>
                    <a:pt x="4368546" y="500539"/>
                  </a:cubicBezTo>
                  <a:cubicBezTo>
                    <a:pt x="4352703" y="521732"/>
                    <a:pt x="4326668" y="532686"/>
                    <a:pt x="4290441" y="533400"/>
                  </a:cubicBezTo>
                  <a:cubicBezTo>
                    <a:pt x="4254215" y="532686"/>
                    <a:pt x="4228179" y="521732"/>
                    <a:pt x="4212336" y="500539"/>
                  </a:cubicBezTo>
                  <a:cubicBezTo>
                    <a:pt x="4196493" y="479346"/>
                    <a:pt x="4188746" y="452200"/>
                    <a:pt x="4189095" y="419100"/>
                  </a:cubicBezTo>
                  <a:lnTo>
                    <a:pt x="4189095" y="414528"/>
                  </a:lnTo>
                  <a:lnTo>
                    <a:pt x="4211193" y="414528"/>
                  </a:lnTo>
                  <a:lnTo>
                    <a:pt x="4211193" y="417576"/>
                  </a:lnTo>
                  <a:cubicBezTo>
                    <a:pt x="4210924" y="445453"/>
                    <a:pt x="4216988" y="467805"/>
                    <a:pt x="4229386" y="484632"/>
                  </a:cubicBezTo>
                  <a:cubicBezTo>
                    <a:pt x="4241784" y="501460"/>
                    <a:pt x="4262136" y="510096"/>
                    <a:pt x="4290441" y="510540"/>
                  </a:cubicBezTo>
                  <a:cubicBezTo>
                    <a:pt x="4318683" y="510096"/>
                    <a:pt x="4338781" y="501460"/>
                    <a:pt x="4350734" y="484632"/>
                  </a:cubicBezTo>
                  <a:cubicBezTo>
                    <a:pt x="4362688" y="467805"/>
                    <a:pt x="4368499" y="445453"/>
                    <a:pt x="4368165" y="417576"/>
                  </a:cubicBezTo>
                  <a:lnTo>
                    <a:pt x="4368165" y="401574"/>
                  </a:lnTo>
                  <a:cubicBezTo>
                    <a:pt x="4368721" y="382746"/>
                    <a:pt x="4363990" y="368014"/>
                    <a:pt x="4353973" y="357378"/>
                  </a:cubicBezTo>
                  <a:cubicBezTo>
                    <a:pt x="4343956" y="346742"/>
                    <a:pt x="4325319" y="334296"/>
                    <a:pt x="4298061" y="320040"/>
                  </a:cubicBezTo>
                  <a:lnTo>
                    <a:pt x="4251579" y="294894"/>
                  </a:lnTo>
                  <a:cubicBezTo>
                    <a:pt x="4230037" y="283512"/>
                    <a:pt x="4214448" y="270272"/>
                    <a:pt x="4204812" y="255175"/>
                  </a:cubicBezTo>
                  <a:cubicBezTo>
                    <a:pt x="4195175" y="240078"/>
                    <a:pt x="4190445" y="220552"/>
                    <a:pt x="4190619" y="196596"/>
                  </a:cubicBezTo>
                  <a:lnTo>
                    <a:pt x="4190619" y="153924"/>
                  </a:lnTo>
                  <a:cubicBezTo>
                    <a:pt x="4190286" y="120825"/>
                    <a:pt x="4198001" y="93679"/>
                    <a:pt x="4213765" y="72485"/>
                  </a:cubicBezTo>
                  <a:cubicBezTo>
                    <a:pt x="4229529" y="51292"/>
                    <a:pt x="4255342" y="40339"/>
                    <a:pt x="4291203" y="39624"/>
                  </a:cubicBezTo>
                  <a:close/>
                  <a:moveTo>
                    <a:pt x="3653028" y="39624"/>
                  </a:moveTo>
                  <a:cubicBezTo>
                    <a:pt x="3688890" y="40339"/>
                    <a:pt x="3714703" y="51292"/>
                    <a:pt x="3730467" y="72485"/>
                  </a:cubicBezTo>
                  <a:cubicBezTo>
                    <a:pt x="3746230" y="93679"/>
                    <a:pt x="3753945" y="120825"/>
                    <a:pt x="3753612" y="153924"/>
                  </a:cubicBezTo>
                  <a:lnTo>
                    <a:pt x="3753612" y="203454"/>
                  </a:lnTo>
                  <a:lnTo>
                    <a:pt x="3731514" y="203454"/>
                  </a:lnTo>
                  <a:lnTo>
                    <a:pt x="3731514" y="155448"/>
                  </a:lnTo>
                  <a:cubicBezTo>
                    <a:pt x="3731768" y="127572"/>
                    <a:pt x="3725736" y="105220"/>
                    <a:pt x="3713417" y="88392"/>
                  </a:cubicBezTo>
                  <a:cubicBezTo>
                    <a:pt x="3701098" y="71565"/>
                    <a:pt x="3680968" y="62929"/>
                    <a:pt x="3653028" y="62484"/>
                  </a:cubicBezTo>
                  <a:cubicBezTo>
                    <a:pt x="3625152" y="62929"/>
                    <a:pt x="3605277" y="71565"/>
                    <a:pt x="3593402" y="88392"/>
                  </a:cubicBezTo>
                  <a:cubicBezTo>
                    <a:pt x="3581527" y="105220"/>
                    <a:pt x="3575749" y="127572"/>
                    <a:pt x="3576066" y="155448"/>
                  </a:cubicBezTo>
                  <a:lnTo>
                    <a:pt x="3576066" y="191262"/>
                  </a:lnTo>
                  <a:cubicBezTo>
                    <a:pt x="3575495" y="211281"/>
                    <a:pt x="3578924" y="227632"/>
                    <a:pt x="3586353" y="240316"/>
                  </a:cubicBezTo>
                  <a:cubicBezTo>
                    <a:pt x="3593783" y="253000"/>
                    <a:pt x="3608642" y="265351"/>
                    <a:pt x="3630931" y="277368"/>
                  </a:cubicBezTo>
                  <a:lnTo>
                    <a:pt x="3677412" y="302514"/>
                  </a:lnTo>
                  <a:cubicBezTo>
                    <a:pt x="3703590" y="315675"/>
                    <a:pt x="3722863" y="328597"/>
                    <a:pt x="3735229" y="341281"/>
                  </a:cubicBezTo>
                  <a:cubicBezTo>
                    <a:pt x="3747596" y="353965"/>
                    <a:pt x="3753724" y="372031"/>
                    <a:pt x="3753612" y="395478"/>
                  </a:cubicBezTo>
                  <a:lnTo>
                    <a:pt x="3753612" y="419100"/>
                  </a:lnTo>
                  <a:cubicBezTo>
                    <a:pt x="3753961" y="452200"/>
                    <a:pt x="3746215" y="479346"/>
                    <a:pt x="3730372" y="500539"/>
                  </a:cubicBezTo>
                  <a:cubicBezTo>
                    <a:pt x="3714528" y="521732"/>
                    <a:pt x="3688493" y="532686"/>
                    <a:pt x="3652267" y="533400"/>
                  </a:cubicBezTo>
                  <a:cubicBezTo>
                    <a:pt x="3616040" y="532686"/>
                    <a:pt x="3590005" y="521732"/>
                    <a:pt x="3574161" y="500539"/>
                  </a:cubicBezTo>
                  <a:cubicBezTo>
                    <a:pt x="3558318" y="479346"/>
                    <a:pt x="3550571" y="452200"/>
                    <a:pt x="3550920" y="419100"/>
                  </a:cubicBezTo>
                  <a:lnTo>
                    <a:pt x="3550920" y="414528"/>
                  </a:lnTo>
                  <a:lnTo>
                    <a:pt x="3573018" y="414528"/>
                  </a:lnTo>
                  <a:lnTo>
                    <a:pt x="3573018" y="417576"/>
                  </a:lnTo>
                  <a:cubicBezTo>
                    <a:pt x="3572749" y="445453"/>
                    <a:pt x="3578813" y="467805"/>
                    <a:pt x="3591211" y="484632"/>
                  </a:cubicBezTo>
                  <a:cubicBezTo>
                    <a:pt x="3603610" y="501460"/>
                    <a:pt x="3623961" y="510096"/>
                    <a:pt x="3652267" y="510540"/>
                  </a:cubicBezTo>
                  <a:cubicBezTo>
                    <a:pt x="3680508" y="510096"/>
                    <a:pt x="3700606" y="501460"/>
                    <a:pt x="3712560" y="484632"/>
                  </a:cubicBezTo>
                  <a:cubicBezTo>
                    <a:pt x="3724514" y="467805"/>
                    <a:pt x="3730324" y="445453"/>
                    <a:pt x="3729990" y="417576"/>
                  </a:cubicBezTo>
                  <a:lnTo>
                    <a:pt x="3729990" y="401574"/>
                  </a:lnTo>
                  <a:cubicBezTo>
                    <a:pt x="3730546" y="382746"/>
                    <a:pt x="3725815" y="368014"/>
                    <a:pt x="3715798" y="357378"/>
                  </a:cubicBezTo>
                  <a:cubicBezTo>
                    <a:pt x="3705781" y="346742"/>
                    <a:pt x="3687144" y="334296"/>
                    <a:pt x="3659886" y="320040"/>
                  </a:cubicBezTo>
                  <a:lnTo>
                    <a:pt x="3613404" y="294894"/>
                  </a:lnTo>
                  <a:cubicBezTo>
                    <a:pt x="3591862" y="283512"/>
                    <a:pt x="3576273" y="270272"/>
                    <a:pt x="3566637" y="255175"/>
                  </a:cubicBezTo>
                  <a:cubicBezTo>
                    <a:pt x="3557000" y="240078"/>
                    <a:pt x="3552270" y="220552"/>
                    <a:pt x="3552444" y="196596"/>
                  </a:cubicBezTo>
                  <a:lnTo>
                    <a:pt x="3552444" y="153924"/>
                  </a:lnTo>
                  <a:cubicBezTo>
                    <a:pt x="3552111" y="120825"/>
                    <a:pt x="3559826" y="93679"/>
                    <a:pt x="3575591" y="72485"/>
                  </a:cubicBezTo>
                  <a:cubicBezTo>
                    <a:pt x="3591354" y="51292"/>
                    <a:pt x="3617167" y="40339"/>
                    <a:pt x="3653028" y="39624"/>
                  </a:cubicBezTo>
                  <a:close/>
                  <a:moveTo>
                    <a:pt x="3246120" y="39624"/>
                  </a:moveTo>
                  <a:cubicBezTo>
                    <a:pt x="3282347" y="40339"/>
                    <a:pt x="3308382" y="51292"/>
                    <a:pt x="3324225" y="72485"/>
                  </a:cubicBezTo>
                  <a:cubicBezTo>
                    <a:pt x="3340069" y="93679"/>
                    <a:pt x="3347816" y="120825"/>
                    <a:pt x="3347466" y="153924"/>
                  </a:cubicBezTo>
                  <a:lnTo>
                    <a:pt x="3347466" y="561594"/>
                  </a:lnTo>
                  <a:lnTo>
                    <a:pt x="3323844" y="561594"/>
                  </a:lnTo>
                  <a:lnTo>
                    <a:pt x="3323844" y="155448"/>
                  </a:lnTo>
                  <a:cubicBezTo>
                    <a:pt x="3324178" y="127572"/>
                    <a:pt x="3318368" y="105220"/>
                    <a:pt x="3306414" y="88392"/>
                  </a:cubicBezTo>
                  <a:cubicBezTo>
                    <a:pt x="3294460" y="71565"/>
                    <a:pt x="3274362" y="62929"/>
                    <a:pt x="3246120" y="62484"/>
                  </a:cubicBezTo>
                  <a:cubicBezTo>
                    <a:pt x="3217879" y="62929"/>
                    <a:pt x="3197781" y="71565"/>
                    <a:pt x="3185827" y="88392"/>
                  </a:cubicBezTo>
                  <a:cubicBezTo>
                    <a:pt x="3173873" y="105220"/>
                    <a:pt x="3168063" y="127572"/>
                    <a:pt x="3168397" y="155448"/>
                  </a:cubicBezTo>
                  <a:lnTo>
                    <a:pt x="3168397" y="561594"/>
                  </a:lnTo>
                  <a:lnTo>
                    <a:pt x="3144774" y="561594"/>
                  </a:lnTo>
                  <a:lnTo>
                    <a:pt x="3144774" y="153924"/>
                  </a:lnTo>
                  <a:cubicBezTo>
                    <a:pt x="3144425" y="120825"/>
                    <a:pt x="3152173" y="93679"/>
                    <a:pt x="3168016" y="72485"/>
                  </a:cubicBezTo>
                  <a:cubicBezTo>
                    <a:pt x="3183858" y="51292"/>
                    <a:pt x="3209894" y="40339"/>
                    <a:pt x="3246120" y="39624"/>
                  </a:cubicBezTo>
                  <a:close/>
                  <a:moveTo>
                    <a:pt x="2899410" y="39624"/>
                  </a:moveTo>
                  <a:cubicBezTo>
                    <a:pt x="2935637" y="40339"/>
                    <a:pt x="2961672" y="51292"/>
                    <a:pt x="2977515" y="72485"/>
                  </a:cubicBezTo>
                  <a:cubicBezTo>
                    <a:pt x="2993359" y="93679"/>
                    <a:pt x="3001105" y="120825"/>
                    <a:pt x="3000756" y="153924"/>
                  </a:cubicBezTo>
                  <a:lnTo>
                    <a:pt x="3000756" y="419100"/>
                  </a:lnTo>
                  <a:cubicBezTo>
                    <a:pt x="3001105" y="452200"/>
                    <a:pt x="2993359" y="479346"/>
                    <a:pt x="2977515" y="500539"/>
                  </a:cubicBezTo>
                  <a:cubicBezTo>
                    <a:pt x="2961672" y="521732"/>
                    <a:pt x="2935637" y="532686"/>
                    <a:pt x="2899410" y="533400"/>
                  </a:cubicBezTo>
                  <a:cubicBezTo>
                    <a:pt x="2863184" y="532686"/>
                    <a:pt x="2837149" y="521732"/>
                    <a:pt x="2821305" y="500539"/>
                  </a:cubicBezTo>
                  <a:cubicBezTo>
                    <a:pt x="2805462" y="479346"/>
                    <a:pt x="2797715" y="452200"/>
                    <a:pt x="2798064" y="419100"/>
                  </a:cubicBezTo>
                  <a:lnTo>
                    <a:pt x="2798064" y="153924"/>
                  </a:lnTo>
                  <a:cubicBezTo>
                    <a:pt x="2797715" y="120825"/>
                    <a:pt x="2805462" y="93679"/>
                    <a:pt x="2821305" y="72485"/>
                  </a:cubicBezTo>
                  <a:cubicBezTo>
                    <a:pt x="2837149" y="51292"/>
                    <a:pt x="2863184" y="40339"/>
                    <a:pt x="2899410" y="39624"/>
                  </a:cubicBezTo>
                  <a:close/>
                  <a:moveTo>
                    <a:pt x="643128" y="39624"/>
                  </a:moveTo>
                  <a:cubicBezTo>
                    <a:pt x="678990" y="40339"/>
                    <a:pt x="704803" y="51292"/>
                    <a:pt x="720567" y="72485"/>
                  </a:cubicBezTo>
                  <a:cubicBezTo>
                    <a:pt x="736330" y="93679"/>
                    <a:pt x="744046" y="120825"/>
                    <a:pt x="743712" y="153924"/>
                  </a:cubicBezTo>
                  <a:lnTo>
                    <a:pt x="743712" y="203454"/>
                  </a:lnTo>
                  <a:lnTo>
                    <a:pt x="721614" y="203454"/>
                  </a:lnTo>
                  <a:lnTo>
                    <a:pt x="721614" y="155448"/>
                  </a:lnTo>
                  <a:cubicBezTo>
                    <a:pt x="721868" y="127572"/>
                    <a:pt x="715836" y="105220"/>
                    <a:pt x="703517" y="88392"/>
                  </a:cubicBezTo>
                  <a:cubicBezTo>
                    <a:pt x="691198" y="71565"/>
                    <a:pt x="671068" y="62929"/>
                    <a:pt x="643128" y="62484"/>
                  </a:cubicBezTo>
                  <a:cubicBezTo>
                    <a:pt x="615252" y="62929"/>
                    <a:pt x="595376" y="71565"/>
                    <a:pt x="583502" y="88392"/>
                  </a:cubicBezTo>
                  <a:cubicBezTo>
                    <a:pt x="571627" y="105220"/>
                    <a:pt x="565849" y="127572"/>
                    <a:pt x="566166" y="155448"/>
                  </a:cubicBezTo>
                  <a:lnTo>
                    <a:pt x="566166" y="191262"/>
                  </a:lnTo>
                  <a:cubicBezTo>
                    <a:pt x="565595" y="211281"/>
                    <a:pt x="569024" y="227632"/>
                    <a:pt x="576453" y="240316"/>
                  </a:cubicBezTo>
                  <a:cubicBezTo>
                    <a:pt x="583883" y="253000"/>
                    <a:pt x="598742" y="265351"/>
                    <a:pt x="621030" y="277368"/>
                  </a:cubicBezTo>
                  <a:lnTo>
                    <a:pt x="667512" y="302514"/>
                  </a:lnTo>
                  <a:cubicBezTo>
                    <a:pt x="693690" y="315675"/>
                    <a:pt x="712962" y="328597"/>
                    <a:pt x="725329" y="341281"/>
                  </a:cubicBezTo>
                  <a:cubicBezTo>
                    <a:pt x="737696" y="353965"/>
                    <a:pt x="743823" y="372031"/>
                    <a:pt x="743712" y="395478"/>
                  </a:cubicBezTo>
                  <a:lnTo>
                    <a:pt x="743712" y="419100"/>
                  </a:lnTo>
                  <a:cubicBezTo>
                    <a:pt x="744061" y="452200"/>
                    <a:pt x="736315" y="479346"/>
                    <a:pt x="720471" y="500539"/>
                  </a:cubicBezTo>
                  <a:cubicBezTo>
                    <a:pt x="704628" y="521732"/>
                    <a:pt x="678593" y="532686"/>
                    <a:pt x="642366" y="533400"/>
                  </a:cubicBezTo>
                  <a:cubicBezTo>
                    <a:pt x="606140" y="532686"/>
                    <a:pt x="580105" y="521732"/>
                    <a:pt x="564261" y="500539"/>
                  </a:cubicBezTo>
                  <a:cubicBezTo>
                    <a:pt x="548418" y="479346"/>
                    <a:pt x="540671" y="452200"/>
                    <a:pt x="541020" y="419100"/>
                  </a:cubicBezTo>
                  <a:lnTo>
                    <a:pt x="541020" y="414528"/>
                  </a:lnTo>
                  <a:lnTo>
                    <a:pt x="563118" y="414528"/>
                  </a:lnTo>
                  <a:lnTo>
                    <a:pt x="563118" y="417576"/>
                  </a:lnTo>
                  <a:cubicBezTo>
                    <a:pt x="562848" y="445453"/>
                    <a:pt x="568913" y="467805"/>
                    <a:pt x="581311" y="484632"/>
                  </a:cubicBezTo>
                  <a:cubicBezTo>
                    <a:pt x="593709" y="501460"/>
                    <a:pt x="614061" y="510096"/>
                    <a:pt x="642366" y="510540"/>
                  </a:cubicBezTo>
                  <a:cubicBezTo>
                    <a:pt x="670608" y="510096"/>
                    <a:pt x="690706" y="501460"/>
                    <a:pt x="702660" y="484632"/>
                  </a:cubicBezTo>
                  <a:cubicBezTo>
                    <a:pt x="714613" y="467805"/>
                    <a:pt x="720424" y="445453"/>
                    <a:pt x="720090" y="417576"/>
                  </a:cubicBezTo>
                  <a:lnTo>
                    <a:pt x="720090" y="401574"/>
                  </a:lnTo>
                  <a:cubicBezTo>
                    <a:pt x="720646" y="382746"/>
                    <a:pt x="715915" y="368014"/>
                    <a:pt x="705898" y="357378"/>
                  </a:cubicBezTo>
                  <a:cubicBezTo>
                    <a:pt x="695881" y="346742"/>
                    <a:pt x="677244" y="334296"/>
                    <a:pt x="649986" y="320040"/>
                  </a:cubicBezTo>
                  <a:lnTo>
                    <a:pt x="603504" y="294894"/>
                  </a:lnTo>
                  <a:cubicBezTo>
                    <a:pt x="581962" y="283512"/>
                    <a:pt x="566373" y="270272"/>
                    <a:pt x="556737" y="255175"/>
                  </a:cubicBezTo>
                  <a:cubicBezTo>
                    <a:pt x="547100" y="240078"/>
                    <a:pt x="542370" y="220552"/>
                    <a:pt x="542544" y="196596"/>
                  </a:cubicBezTo>
                  <a:lnTo>
                    <a:pt x="542544" y="153924"/>
                  </a:lnTo>
                  <a:cubicBezTo>
                    <a:pt x="542211" y="120825"/>
                    <a:pt x="549926" y="93679"/>
                    <a:pt x="565690" y="72485"/>
                  </a:cubicBezTo>
                  <a:cubicBezTo>
                    <a:pt x="581454" y="51292"/>
                    <a:pt x="607267" y="40339"/>
                    <a:pt x="643128" y="39624"/>
                  </a:cubicBezTo>
                  <a:close/>
                  <a:moveTo>
                    <a:pt x="1639824" y="31242"/>
                  </a:moveTo>
                  <a:lnTo>
                    <a:pt x="1639824" y="541782"/>
                  </a:lnTo>
                  <a:lnTo>
                    <a:pt x="1782318" y="541782"/>
                  </a:lnTo>
                  <a:cubicBezTo>
                    <a:pt x="1812005" y="541782"/>
                    <a:pt x="1834166" y="534353"/>
                    <a:pt x="1848803" y="519494"/>
                  </a:cubicBezTo>
                  <a:cubicBezTo>
                    <a:pt x="1863440" y="504635"/>
                    <a:pt x="1870742" y="482346"/>
                    <a:pt x="1870710" y="452628"/>
                  </a:cubicBezTo>
                  <a:lnTo>
                    <a:pt x="1870710" y="405384"/>
                  </a:lnTo>
                  <a:cubicBezTo>
                    <a:pt x="1870822" y="385382"/>
                    <a:pt x="1867551" y="366141"/>
                    <a:pt x="1860900" y="347663"/>
                  </a:cubicBezTo>
                  <a:cubicBezTo>
                    <a:pt x="1854248" y="329184"/>
                    <a:pt x="1843548" y="317183"/>
                    <a:pt x="1828800" y="311658"/>
                  </a:cubicBezTo>
                  <a:cubicBezTo>
                    <a:pt x="1842453" y="306134"/>
                    <a:pt x="1852486" y="294132"/>
                    <a:pt x="1858900" y="275654"/>
                  </a:cubicBezTo>
                  <a:cubicBezTo>
                    <a:pt x="1865313" y="257175"/>
                    <a:pt x="1868488" y="237935"/>
                    <a:pt x="1868424" y="217932"/>
                  </a:cubicBezTo>
                  <a:lnTo>
                    <a:pt x="1868424" y="120396"/>
                  </a:lnTo>
                  <a:cubicBezTo>
                    <a:pt x="1868456" y="90678"/>
                    <a:pt x="1861154" y="68390"/>
                    <a:pt x="1846517" y="53531"/>
                  </a:cubicBezTo>
                  <a:cubicBezTo>
                    <a:pt x="1831880" y="38672"/>
                    <a:pt x="1809719" y="31242"/>
                    <a:pt x="1780032" y="31242"/>
                  </a:cubicBezTo>
                  <a:close/>
                  <a:moveTo>
                    <a:pt x="20574" y="31242"/>
                  </a:moveTo>
                  <a:lnTo>
                    <a:pt x="20574" y="541782"/>
                  </a:lnTo>
                  <a:lnTo>
                    <a:pt x="172212" y="541782"/>
                  </a:lnTo>
                  <a:cubicBezTo>
                    <a:pt x="201899" y="541782"/>
                    <a:pt x="224060" y="534353"/>
                    <a:pt x="238697" y="519494"/>
                  </a:cubicBezTo>
                  <a:cubicBezTo>
                    <a:pt x="253334" y="504635"/>
                    <a:pt x="260636" y="482346"/>
                    <a:pt x="260604" y="452628"/>
                  </a:cubicBezTo>
                  <a:lnTo>
                    <a:pt x="260604" y="120396"/>
                  </a:lnTo>
                  <a:cubicBezTo>
                    <a:pt x="260636" y="90678"/>
                    <a:pt x="253334" y="68390"/>
                    <a:pt x="238697" y="53531"/>
                  </a:cubicBezTo>
                  <a:cubicBezTo>
                    <a:pt x="224060" y="38672"/>
                    <a:pt x="201899" y="31242"/>
                    <a:pt x="172212" y="31242"/>
                  </a:cubicBezTo>
                  <a:close/>
                  <a:moveTo>
                    <a:pt x="7700010" y="19812"/>
                  </a:moveTo>
                  <a:cubicBezTo>
                    <a:pt x="7657258" y="20590"/>
                    <a:pt x="7626176" y="33131"/>
                    <a:pt x="7606760" y="57436"/>
                  </a:cubicBezTo>
                  <a:cubicBezTo>
                    <a:pt x="7587345" y="81741"/>
                    <a:pt x="7577789" y="113141"/>
                    <a:pt x="7578090" y="151638"/>
                  </a:cubicBezTo>
                  <a:lnTo>
                    <a:pt x="7578090" y="421386"/>
                  </a:lnTo>
                  <a:cubicBezTo>
                    <a:pt x="7577789" y="459883"/>
                    <a:pt x="7587345" y="491284"/>
                    <a:pt x="7606760" y="515588"/>
                  </a:cubicBezTo>
                  <a:cubicBezTo>
                    <a:pt x="7626176" y="539893"/>
                    <a:pt x="7657258" y="552434"/>
                    <a:pt x="7700010" y="553212"/>
                  </a:cubicBezTo>
                  <a:cubicBezTo>
                    <a:pt x="7742762" y="552434"/>
                    <a:pt x="7773844" y="539893"/>
                    <a:pt x="7793260" y="515588"/>
                  </a:cubicBezTo>
                  <a:cubicBezTo>
                    <a:pt x="7812675" y="491284"/>
                    <a:pt x="7822231" y="459883"/>
                    <a:pt x="7821930" y="421386"/>
                  </a:cubicBezTo>
                  <a:lnTo>
                    <a:pt x="7821930" y="151638"/>
                  </a:lnTo>
                  <a:cubicBezTo>
                    <a:pt x="7822231" y="113141"/>
                    <a:pt x="7812675" y="81741"/>
                    <a:pt x="7793260" y="57436"/>
                  </a:cubicBezTo>
                  <a:cubicBezTo>
                    <a:pt x="7773844" y="33131"/>
                    <a:pt x="7742762" y="20590"/>
                    <a:pt x="7700010" y="19812"/>
                  </a:cubicBezTo>
                  <a:close/>
                  <a:moveTo>
                    <a:pt x="5804535" y="19812"/>
                  </a:moveTo>
                  <a:cubicBezTo>
                    <a:pt x="5761784" y="20590"/>
                    <a:pt x="5730700" y="33131"/>
                    <a:pt x="5711285" y="57436"/>
                  </a:cubicBezTo>
                  <a:cubicBezTo>
                    <a:pt x="5691870" y="81741"/>
                    <a:pt x="5682313" y="113141"/>
                    <a:pt x="5682615" y="151638"/>
                  </a:cubicBezTo>
                  <a:lnTo>
                    <a:pt x="5682615" y="421386"/>
                  </a:lnTo>
                  <a:cubicBezTo>
                    <a:pt x="5682313" y="459883"/>
                    <a:pt x="5691870" y="491284"/>
                    <a:pt x="5711285" y="515588"/>
                  </a:cubicBezTo>
                  <a:cubicBezTo>
                    <a:pt x="5730700" y="539893"/>
                    <a:pt x="5761784" y="552434"/>
                    <a:pt x="5804535" y="553212"/>
                  </a:cubicBezTo>
                  <a:cubicBezTo>
                    <a:pt x="5847286" y="552434"/>
                    <a:pt x="5878370" y="539893"/>
                    <a:pt x="5897785" y="515588"/>
                  </a:cubicBezTo>
                  <a:cubicBezTo>
                    <a:pt x="5917200" y="491284"/>
                    <a:pt x="5926757" y="459883"/>
                    <a:pt x="5926455" y="421386"/>
                  </a:cubicBezTo>
                  <a:lnTo>
                    <a:pt x="5926455" y="151638"/>
                  </a:lnTo>
                  <a:cubicBezTo>
                    <a:pt x="5926757" y="113141"/>
                    <a:pt x="5917200" y="81741"/>
                    <a:pt x="5897785" y="57436"/>
                  </a:cubicBezTo>
                  <a:cubicBezTo>
                    <a:pt x="5878370" y="33131"/>
                    <a:pt x="5847286" y="20590"/>
                    <a:pt x="5804535" y="19812"/>
                  </a:cubicBezTo>
                  <a:close/>
                  <a:moveTo>
                    <a:pt x="2899410" y="19812"/>
                  </a:moveTo>
                  <a:cubicBezTo>
                    <a:pt x="2856659" y="20590"/>
                    <a:pt x="2825576" y="33131"/>
                    <a:pt x="2806161" y="57436"/>
                  </a:cubicBezTo>
                  <a:cubicBezTo>
                    <a:pt x="2786746" y="81741"/>
                    <a:pt x="2777189" y="113141"/>
                    <a:pt x="2777490" y="151638"/>
                  </a:cubicBezTo>
                  <a:lnTo>
                    <a:pt x="2777490" y="421386"/>
                  </a:lnTo>
                  <a:cubicBezTo>
                    <a:pt x="2777189" y="459883"/>
                    <a:pt x="2786746" y="491284"/>
                    <a:pt x="2806161" y="515588"/>
                  </a:cubicBezTo>
                  <a:cubicBezTo>
                    <a:pt x="2825576" y="539893"/>
                    <a:pt x="2856659" y="552434"/>
                    <a:pt x="2899410" y="553212"/>
                  </a:cubicBezTo>
                  <a:cubicBezTo>
                    <a:pt x="2942162" y="552434"/>
                    <a:pt x="2973245" y="539893"/>
                    <a:pt x="2992660" y="515588"/>
                  </a:cubicBezTo>
                  <a:cubicBezTo>
                    <a:pt x="3012075" y="491284"/>
                    <a:pt x="3021632" y="459883"/>
                    <a:pt x="3021331" y="421386"/>
                  </a:cubicBezTo>
                  <a:lnTo>
                    <a:pt x="3021331" y="151638"/>
                  </a:lnTo>
                  <a:cubicBezTo>
                    <a:pt x="3021632" y="113141"/>
                    <a:pt x="3012075" y="81741"/>
                    <a:pt x="2992660" y="57436"/>
                  </a:cubicBezTo>
                  <a:cubicBezTo>
                    <a:pt x="2973245" y="33131"/>
                    <a:pt x="2942162" y="20590"/>
                    <a:pt x="2899410" y="19812"/>
                  </a:cubicBezTo>
                  <a:close/>
                  <a:moveTo>
                    <a:pt x="7905750" y="11430"/>
                  </a:moveTo>
                  <a:lnTo>
                    <a:pt x="8071866" y="11430"/>
                  </a:lnTo>
                  <a:cubicBezTo>
                    <a:pt x="8106283" y="11557"/>
                    <a:pt x="8132508" y="20638"/>
                    <a:pt x="8150543" y="38672"/>
                  </a:cubicBezTo>
                  <a:cubicBezTo>
                    <a:pt x="8168577" y="56706"/>
                    <a:pt x="8177657" y="82931"/>
                    <a:pt x="8177784" y="117348"/>
                  </a:cubicBezTo>
                  <a:lnTo>
                    <a:pt x="8177784" y="214122"/>
                  </a:lnTo>
                  <a:cubicBezTo>
                    <a:pt x="8177721" y="237617"/>
                    <a:pt x="8174037" y="256731"/>
                    <a:pt x="8166735" y="271463"/>
                  </a:cubicBezTo>
                  <a:cubicBezTo>
                    <a:pt x="8159433" y="286195"/>
                    <a:pt x="8148891" y="299593"/>
                    <a:pt x="8135112" y="311658"/>
                  </a:cubicBezTo>
                  <a:cubicBezTo>
                    <a:pt x="8142827" y="317611"/>
                    <a:pt x="8148733" y="327232"/>
                    <a:pt x="8152829" y="340519"/>
                  </a:cubicBezTo>
                  <a:cubicBezTo>
                    <a:pt x="8156924" y="353806"/>
                    <a:pt x="8160925" y="373904"/>
                    <a:pt x="8164830" y="400812"/>
                  </a:cubicBezTo>
                  <a:lnTo>
                    <a:pt x="8189976" y="561594"/>
                  </a:lnTo>
                  <a:lnTo>
                    <a:pt x="8169402" y="561594"/>
                  </a:lnTo>
                  <a:lnTo>
                    <a:pt x="8145018" y="402336"/>
                  </a:lnTo>
                  <a:cubicBezTo>
                    <a:pt x="8141573" y="377460"/>
                    <a:pt x="8136842" y="357299"/>
                    <a:pt x="8130826" y="341852"/>
                  </a:cubicBezTo>
                  <a:cubicBezTo>
                    <a:pt x="8124809" y="326406"/>
                    <a:pt x="8115316" y="316341"/>
                    <a:pt x="8102346" y="311658"/>
                  </a:cubicBezTo>
                  <a:cubicBezTo>
                    <a:pt x="8121968" y="299085"/>
                    <a:pt x="8136064" y="285179"/>
                    <a:pt x="8144637" y="269939"/>
                  </a:cubicBezTo>
                  <a:cubicBezTo>
                    <a:pt x="8153209" y="254699"/>
                    <a:pt x="8157400" y="235839"/>
                    <a:pt x="8157210" y="213360"/>
                  </a:cubicBezTo>
                  <a:lnTo>
                    <a:pt x="8157210" y="120396"/>
                  </a:lnTo>
                  <a:cubicBezTo>
                    <a:pt x="8157242" y="90678"/>
                    <a:pt x="8149939" y="68390"/>
                    <a:pt x="8135302" y="53531"/>
                  </a:cubicBezTo>
                  <a:cubicBezTo>
                    <a:pt x="8120666" y="38672"/>
                    <a:pt x="8098504" y="31242"/>
                    <a:pt x="8068818" y="31242"/>
                  </a:cubicBezTo>
                  <a:lnTo>
                    <a:pt x="7926324" y="31242"/>
                  </a:lnTo>
                  <a:lnTo>
                    <a:pt x="7926324" y="561594"/>
                  </a:lnTo>
                  <a:lnTo>
                    <a:pt x="7905750" y="561594"/>
                  </a:lnTo>
                  <a:close/>
                  <a:moveTo>
                    <a:pt x="7263003" y="11430"/>
                  </a:moveTo>
                  <a:lnTo>
                    <a:pt x="7527417" y="11430"/>
                  </a:lnTo>
                  <a:lnTo>
                    <a:pt x="7527417" y="31242"/>
                  </a:lnTo>
                  <a:lnTo>
                    <a:pt x="7263003" y="31242"/>
                  </a:lnTo>
                  <a:close/>
                  <a:moveTo>
                    <a:pt x="6629400" y="11430"/>
                  </a:moveTo>
                  <a:lnTo>
                    <a:pt x="6795516" y="11430"/>
                  </a:lnTo>
                  <a:cubicBezTo>
                    <a:pt x="6829933" y="11557"/>
                    <a:pt x="6856158" y="20638"/>
                    <a:pt x="6874193" y="38672"/>
                  </a:cubicBezTo>
                  <a:cubicBezTo>
                    <a:pt x="6892227" y="56706"/>
                    <a:pt x="6901307" y="82931"/>
                    <a:pt x="6901434" y="117348"/>
                  </a:cubicBezTo>
                  <a:lnTo>
                    <a:pt x="6901434" y="214122"/>
                  </a:lnTo>
                  <a:cubicBezTo>
                    <a:pt x="6901371" y="237617"/>
                    <a:pt x="6897687" y="256731"/>
                    <a:pt x="6890385" y="271463"/>
                  </a:cubicBezTo>
                  <a:cubicBezTo>
                    <a:pt x="6883083" y="286195"/>
                    <a:pt x="6872541" y="299593"/>
                    <a:pt x="6858762" y="311658"/>
                  </a:cubicBezTo>
                  <a:cubicBezTo>
                    <a:pt x="6866477" y="317611"/>
                    <a:pt x="6872383" y="327232"/>
                    <a:pt x="6876479" y="340519"/>
                  </a:cubicBezTo>
                  <a:cubicBezTo>
                    <a:pt x="6880574" y="353806"/>
                    <a:pt x="6884575" y="373904"/>
                    <a:pt x="6888480" y="400812"/>
                  </a:cubicBezTo>
                  <a:lnTo>
                    <a:pt x="6913626" y="561594"/>
                  </a:lnTo>
                  <a:lnTo>
                    <a:pt x="6893052" y="561594"/>
                  </a:lnTo>
                  <a:lnTo>
                    <a:pt x="6868668" y="402336"/>
                  </a:lnTo>
                  <a:cubicBezTo>
                    <a:pt x="6865223" y="377460"/>
                    <a:pt x="6860492" y="357299"/>
                    <a:pt x="6854476" y="341852"/>
                  </a:cubicBezTo>
                  <a:cubicBezTo>
                    <a:pt x="6848459" y="326406"/>
                    <a:pt x="6838966" y="316341"/>
                    <a:pt x="6825996" y="311658"/>
                  </a:cubicBezTo>
                  <a:cubicBezTo>
                    <a:pt x="6845618" y="299085"/>
                    <a:pt x="6859714" y="285179"/>
                    <a:pt x="6868287" y="269939"/>
                  </a:cubicBezTo>
                  <a:cubicBezTo>
                    <a:pt x="6876859" y="254699"/>
                    <a:pt x="6881050" y="235839"/>
                    <a:pt x="6880860" y="213360"/>
                  </a:cubicBezTo>
                  <a:lnTo>
                    <a:pt x="6880860" y="120396"/>
                  </a:lnTo>
                  <a:cubicBezTo>
                    <a:pt x="6880892" y="90678"/>
                    <a:pt x="6873589" y="68390"/>
                    <a:pt x="6858952" y="53531"/>
                  </a:cubicBezTo>
                  <a:cubicBezTo>
                    <a:pt x="6844316" y="38672"/>
                    <a:pt x="6822154" y="31242"/>
                    <a:pt x="6792468" y="31242"/>
                  </a:cubicBezTo>
                  <a:lnTo>
                    <a:pt x="6649974" y="31242"/>
                  </a:lnTo>
                  <a:lnTo>
                    <a:pt x="6649974" y="561594"/>
                  </a:lnTo>
                  <a:lnTo>
                    <a:pt x="6629400" y="561594"/>
                  </a:lnTo>
                  <a:close/>
                  <a:moveTo>
                    <a:pt x="6343650" y="11430"/>
                  </a:moveTo>
                  <a:lnTo>
                    <a:pt x="6574536" y="11430"/>
                  </a:lnTo>
                  <a:lnTo>
                    <a:pt x="6574536" y="31242"/>
                  </a:lnTo>
                  <a:lnTo>
                    <a:pt x="6364224" y="31242"/>
                  </a:lnTo>
                  <a:lnTo>
                    <a:pt x="6364224" y="541782"/>
                  </a:lnTo>
                  <a:lnTo>
                    <a:pt x="6574536" y="541782"/>
                  </a:lnTo>
                  <a:lnTo>
                    <a:pt x="6574536" y="561594"/>
                  </a:lnTo>
                  <a:lnTo>
                    <a:pt x="6343650" y="561594"/>
                  </a:lnTo>
                  <a:close/>
                  <a:moveTo>
                    <a:pt x="6010275" y="11430"/>
                  </a:moveTo>
                  <a:lnTo>
                    <a:pt x="6185535" y="11430"/>
                  </a:lnTo>
                  <a:cubicBezTo>
                    <a:pt x="6219952" y="11557"/>
                    <a:pt x="6246177" y="20638"/>
                    <a:pt x="6264211" y="38672"/>
                  </a:cubicBezTo>
                  <a:cubicBezTo>
                    <a:pt x="6282246" y="56706"/>
                    <a:pt x="6291326" y="82931"/>
                    <a:pt x="6291453" y="117348"/>
                  </a:cubicBezTo>
                  <a:lnTo>
                    <a:pt x="6291453" y="256794"/>
                  </a:lnTo>
                  <a:cubicBezTo>
                    <a:pt x="6291326" y="291211"/>
                    <a:pt x="6282246" y="317437"/>
                    <a:pt x="6264211" y="335471"/>
                  </a:cubicBezTo>
                  <a:cubicBezTo>
                    <a:pt x="6246177" y="353505"/>
                    <a:pt x="6219952" y="362585"/>
                    <a:pt x="6185535" y="362712"/>
                  </a:cubicBezTo>
                  <a:lnTo>
                    <a:pt x="6116193" y="362712"/>
                  </a:lnTo>
                  <a:lnTo>
                    <a:pt x="6116193" y="561594"/>
                  </a:lnTo>
                  <a:lnTo>
                    <a:pt x="6095619" y="561594"/>
                  </a:lnTo>
                  <a:lnTo>
                    <a:pt x="6095619" y="342900"/>
                  </a:lnTo>
                  <a:lnTo>
                    <a:pt x="6182487" y="342900"/>
                  </a:lnTo>
                  <a:cubicBezTo>
                    <a:pt x="6212173" y="342900"/>
                    <a:pt x="6234335" y="335471"/>
                    <a:pt x="6248971" y="320612"/>
                  </a:cubicBezTo>
                  <a:cubicBezTo>
                    <a:pt x="6263608" y="305753"/>
                    <a:pt x="6270911" y="283464"/>
                    <a:pt x="6270879" y="253746"/>
                  </a:cubicBezTo>
                  <a:lnTo>
                    <a:pt x="6270879" y="120396"/>
                  </a:lnTo>
                  <a:cubicBezTo>
                    <a:pt x="6270911" y="90678"/>
                    <a:pt x="6263608" y="68390"/>
                    <a:pt x="6248971" y="53531"/>
                  </a:cubicBezTo>
                  <a:cubicBezTo>
                    <a:pt x="6234335" y="38672"/>
                    <a:pt x="6212173" y="31242"/>
                    <a:pt x="6182487" y="31242"/>
                  </a:cubicBezTo>
                  <a:lnTo>
                    <a:pt x="6030849" y="31242"/>
                  </a:lnTo>
                  <a:lnTo>
                    <a:pt x="6030849" y="561594"/>
                  </a:lnTo>
                  <a:lnTo>
                    <a:pt x="6010275" y="561594"/>
                  </a:lnTo>
                  <a:close/>
                  <a:moveTo>
                    <a:pt x="4762500" y="11430"/>
                  </a:moveTo>
                  <a:lnTo>
                    <a:pt x="4993386" y="11430"/>
                  </a:lnTo>
                  <a:lnTo>
                    <a:pt x="4993386" y="31242"/>
                  </a:lnTo>
                  <a:lnTo>
                    <a:pt x="4783074" y="31242"/>
                  </a:lnTo>
                  <a:lnTo>
                    <a:pt x="4783074" y="541782"/>
                  </a:lnTo>
                  <a:lnTo>
                    <a:pt x="4993386" y="541782"/>
                  </a:lnTo>
                  <a:lnTo>
                    <a:pt x="4993386" y="561594"/>
                  </a:lnTo>
                  <a:lnTo>
                    <a:pt x="4762500" y="561594"/>
                  </a:lnTo>
                  <a:close/>
                  <a:moveTo>
                    <a:pt x="4453128" y="11430"/>
                  </a:moveTo>
                  <a:lnTo>
                    <a:pt x="4717542" y="11430"/>
                  </a:lnTo>
                  <a:lnTo>
                    <a:pt x="4717542" y="31242"/>
                  </a:lnTo>
                  <a:lnTo>
                    <a:pt x="4453128" y="31242"/>
                  </a:lnTo>
                  <a:close/>
                  <a:moveTo>
                    <a:pt x="4088131" y="11430"/>
                  </a:moveTo>
                  <a:lnTo>
                    <a:pt x="4108704" y="11430"/>
                  </a:lnTo>
                  <a:lnTo>
                    <a:pt x="4086607" y="243078"/>
                  </a:lnTo>
                  <a:cubicBezTo>
                    <a:pt x="4085924" y="259636"/>
                    <a:pt x="4081574" y="278337"/>
                    <a:pt x="4073557" y="299180"/>
                  </a:cubicBezTo>
                  <a:cubicBezTo>
                    <a:pt x="4065540" y="320024"/>
                    <a:pt x="4048809" y="337392"/>
                    <a:pt x="4023360" y="351282"/>
                  </a:cubicBezTo>
                  <a:lnTo>
                    <a:pt x="4023360" y="561594"/>
                  </a:lnTo>
                  <a:lnTo>
                    <a:pt x="4002786" y="561594"/>
                  </a:lnTo>
                  <a:lnTo>
                    <a:pt x="4002786" y="337566"/>
                  </a:lnTo>
                  <a:cubicBezTo>
                    <a:pt x="4028266" y="327755"/>
                    <a:pt x="4045125" y="313087"/>
                    <a:pt x="4053364" y="293561"/>
                  </a:cubicBezTo>
                  <a:cubicBezTo>
                    <a:pt x="4061603" y="274034"/>
                    <a:pt x="4066080" y="255937"/>
                    <a:pt x="4066794" y="239268"/>
                  </a:cubicBezTo>
                  <a:close/>
                  <a:moveTo>
                    <a:pt x="3919728" y="11430"/>
                  </a:moveTo>
                  <a:lnTo>
                    <a:pt x="3940302" y="11430"/>
                  </a:lnTo>
                  <a:lnTo>
                    <a:pt x="3960114" y="224028"/>
                  </a:lnTo>
                  <a:cubicBezTo>
                    <a:pt x="3961607" y="238522"/>
                    <a:pt x="3963194" y="248206"/>
                    <a:pt x="3964877" y="253079"/>
                  </a:cubicBezTo>
                  <a:cubicBezTo>
                    <a:pt x="3966560" y="257953"/>
                    <a:pt x="3968528" y="260207"/>
                    <a:pt x="3970783" y="259842"/>
                  </a:cubicBezTo>
                  <a:cubicBezTo>
                    <a:pt x="3973037" y="260207"/>
                    <a:pt x="3975005" y="257953"/>
                    <a:pt x="3976688" y="253079"/>
                  </a:cubicBezTo>
                  <a:cubicBezTo>
                    <a:pt x="3978371" y="248206"/>
                    <a:pt x="3979958" y="238522"/>
                    <a:pt x="3981450" y="224028"/>
                  </a:cubicBezTo>
                  <a:lnTo>
                    <a:pt x="4001262" y="11430"/>
                  </a:lnTo>
                  <a:lnTo>
                    <a:pt x="4021836" y="11430"/>
                  </a:lnTo>
                  <a:lnTo>
                    <a:pt x="4001262" y="227838"/>
                  </a:lnTo>
                  <a:cubicBezTo>
                    <a:pt x="4000040" y="242999"/>
                    <a:pt x="3997341" y="255349"/>
                    <a:pt x="3993166" y="264890"/>
                  </a:cubicBezTo>
                  <a:cubicBezTo>
                    <a:pt x="3988992" y="274431"/>
                    <a:pt x="3981530" y="279353"/>
                    <a:pt x="3970783" y="279654"/>
                  </a:cubicBezTo>
                  <a:cubicBezTo>
                    <a:pt x="3960035" y="279353"/>
                    <a:pt x="3952574" y="274431"/>
                    <a:pt x="3948398" y="264890"/>
                  </a:cubicBezTo>
                  <a:cubicBezTo>
                    <a:pt x="3944224" y="255349"/>
                    <a:pt x="3941525" y="242999"/>
                    <a:pt x="3940302" y="227838"/>
                  </a:cubicBezTo>
                  <a:close/>
                  <a:moveTo>
                    <a:pt x="3874771" y="11430"/>
                  </a:moveTo>
                  <a:lnTo>
                    <a:pt x="3898392" y="11430"/>
                  </a:lnTo>
                  <a:lnTo>
                    <a:pt x="3918966" y="231648"/>
                  </a:lnTo>
                  <a:cubicBezTo>
                    <a:pt x="3920030" y="247809"/>
                    <a:pt x="3924189" y="262922"/>
                    <a:pt x="3931444" y="276987"/>
                  </a:cubicBezTo>
                  <a:cubicBezTo>
                    <a:pt x="3938699" y="291052"/>
                    <a:pt x="3951812" y="298545"/>
                    <a:pt x="3970783" y="299466"/>
                  </a:cubicBezTo>
                  <a:cubicBezTo>
                    <a:pt x="3989753" y="298545"/>
                    <a:pt x="4002866" y="291052"/>
                    <a:pt x="4010121" y="276987"/>
                  </a:cubicBezTo>
                  <a:cubicBezTo>
                    <a:pt x="4017376" y="262922"/>
                    <a:pt x="4021535" y="247809"/>
                    <a:pt x="4022599" y="231648"/>
                  </a:cubicBezTo>
                  <a:lnTo>
                    <a:pt x="4043173" y="11430"/>
                  </a:lnTo>
                  <a:lnTo>
                    <a:pt x="4066794" y="11430"/>
                  </a:lnTo>
                  <a:lnTo>
                    <a:pt x="4045458" y="236220"/>
                  </a:lnTo>
                  <a:cubicBezTo>
                    <a:pt x="4044663" y="246879"/>
                    <a:pt x="4042105" y="258836"/>
                    <a:pt x="4037782" y="272091"/>
                  </a:cubicBezTo>
                  <a:cubicBezTo>
                    <a:pt x="4033459" y="285346"/>
                    <a:pt x="4026047" y="296907"/>
                    <a:pt x="4015543" y="306776"/>
                  </a:cubicBezTo>
                  <a:cubicBezTo>
                    <a:pt x="4005039" y="316644"/>
                    <a:pt x="3990120" y="321828"/>
                    <a:pt x="3970783" y="322326"/>
                  </a:cubicBezTo>
                  <a:cubicBezTo>
                    <a:pt x="3951446" y="321828"/>
                    <a:pt x="3936525" y="316644"/>
                    <a:pt x="3926022" y="306776"/>
                  </a:cubicBezTo>
                  <a:cubicBezTo>
                    <a:pt x="3915519" y="296907"/>
                    <a:pt x="3908106" y="285346"/>
                    <a:pt x="3903783" y="272091"/>
                  </a:cubicBezTo>
                  <a:cubicBezTo>
                    <a:pt x="3899460" y="258836"/>
                    <a:pt x="3896901" y="246879"/>
                    <a:pt x="3896106" y="236220"/>
                  </a:cubicBezTo>
                  <a:close/>
                  <a:moveTo>
                    <a:pt x="3832860" y="11430"/>
                  </a:moveTo>
                  <a:lnTo>
                    <a:pt x="3853435" y="11430"/>
                  </a:lnTo>
                  <a:lnTo>
                    <a:pt x="3874771" y="239268"/>
                  </a:lnTo>
                  <a:cubicBezTo>
                    <a:pt x="3875485" y="255937"/>
                    <a:pt x="3879961" y="274034"/>
                    <a:pt x="3888201" y="293561"/>
                  </a:cubicBezTo>
                  <a:cubicBezTo>
                    <a:pt x="3896440" y="313087"/>
                    <a:pt x="3913299" y="327755"/>
                    <a:pt x="3938778" y="337566"/>
                  </a:cubicBezTo>
                  <a:lnTo>
                    <a:pt x="3938778" y="561594"/>
                  </a:lnTo>
                  <a:lnTo>
                    <a:pt x="3918205" y="561594"/>
                  </a:lnTo>
                  <a:lnTo>
                    <a:pt x="3918205" y="351282"/>
                  </a:lnTo>
                  <a:cubicBezTo>
                    <a:pt x="3892757" y="337392"/>
                    <a:pt x="3876024" y="320024"/>
                    <a:pt x="3868007" y="299180"/>
                  </a:cubicBezTo>
                  <a:cubicBezTo>
                    <a:pt x="3859990" y="278337"/>
                    <a:pt x="3855642" y="259636"/>
                    <a:pt x="3854959" y="243078"/>
                  </a:cubicBezTo>
                  <a:close/>
                  <a:moveTo>
                    <a:pt x="2676144" y="11430"/>
                  </a:moveTo>
                  <a:lnTo>
                    <a:pt x="2696719" y="11430"/>
                  </a:lnTo>
                  <a:lnTo>
                    <a:pt x="2696719" y="561594"/>
                  </a:lnTo>
                  <a:lnTo>
                    <a:pt x="2676144" y="561594"/>
                  </a:lnTo>
                  <a:close/>
                  <a:moveTo>
                    <a:pt x="2631949" y="11430"/>
                  </a:moveTo>
                  <a:lnTo>
                    <a:pt x="2655570" y="11430"/>
                  </a:lnTo>
                  <a:lnTo>
                    <a:pt x="2655570" y="561594"/>
                  </a:lnTo>
                  <a:lnTo>
                    <a:pt x="2631949" y="561594"/>
                  </a:lnTo>
                  <a:close/>
                  <a:moveTo>
                    <a:pt x="2590800" y="11430"/>
                  </a:moveTo>
                  <a:lnTo>
                    <a:pt x="2611374" y="11430"/>
                  </a:lnTo>
                  <a:lnTo>
                    <a:pt x="2611374" y="561594"/>
                  </a:lnTo>
                  <a:lnTo>
                    <a:pt x="2590800" y="561594"/>
                  </a:lnTo>
                  <a:close/>
                  <a:moveTo>
                    <a:pt x="2281429" y="11430"/>
                  </a:moveTo>
                  <a:lnTo>
                    <a:pt x="2545842" y="11430"/>
                  </a:lnTo>
                  <a:lnTo>
                    <a:pt x="2545842" y="31242"/>
                  </a:lnTo>
                  <a:lnTo>
                    <a:pt x="2281429" y="31242"/>
                  </a:lnTo>
                  <a:close/>
                  <a:moveTo>
                    <a:pt x="2036446" y="11430"/>
                  </a:moveTo>
                  <a:lnTo>
                    <a:pt x="2057019" y="11430"/>
                  </a:lnTo>
                  <a:lnTo>
                    <a:pt x="2057019" y="416052"/>
                  </a:lnTo>
                  <a:cubicBezTo>
                    <a:pt x="2056734" y="432007"/>
                    <a:pt x="2059210" y="445056"/>
                    <a:pt x="2064449" y="455200"/>
                  </a:cubicBezTo>
                  <a:cubicBezTo>
                    <a:pt x="2069688" y="465344"/>
                    <a:pt x="2079403" y="470583"/>
                    <a:pt x="2093595" y="470916"/>
                  </a:cubicBezTo>
                  <a:cubicBezTo>
                    <a:pt x="2107788" y="470583"/>
                    <a:pt x="2117503" y="465344"/>
                    <a:pt x="2122742" y="455200"/>
                  </a:cubicBezTo>
                  <a:cubicBezTo>
                    <a:pt x="2127981" y="445056"/>
                    <a:pt x="2130457" y="432007"/>
                    <a:pt x="2130171" y="416052"/>
                  </a:cubicBezTo>
                  <a:lnTo>
                    <a:pt x="2130171" y="11430"/>
                  </a:lnTo>
                  <a:lnTo>
                    <a:pt x="2150745" y="11430"/>
                  </a:lnTo>
                  <a:lnTo>
                    <a:pt x="2150745" y="416814"/>
                  </a:lnTo>
                  <a:cubicBezTo>
                    <a:pt x="2151079" y="438230"/>
                    <a:pt x="2146983" y="455787"/>
                    <a:pt x="2138458" y="469487"/>
                  </a:cubicBezTo>
                  <a:cubicBezTo>
                    <a:pt x="2129933" y="483188"/>
                    <a:pt x="2114979" y="490268"/>
                    <a:pt x="2093595" y="490728"/>
                  </a:cubicBezTo>
                  <a:cubicBezTo>
                    <a:pt x="2072212" y="490268"/>
                    <a:pt x="2057257" y="483188"/>
                    <a:pt x="2048733" y="469487"/>
                  </a:cubicBezTo>
                  <a:cubicBezTo>
                    <a:pt x="2040208" y="455787"/>
                    <a:pt x="2036112" y="438230"/>
                    <a:pt x="2036446" y="416814"/>
                  </a:cubicBezTo>
                  <a:close/>
                  <a:moveTo>
                    <a:pt x="1992249" y="11430"/>
                  </a:moveTo>
                  <a:lnTo>
                    <a:pt x="2015871" y="11430"/>
                  </a:lnTo>
                  <a:lnTo>
                    <a:pt x="2015871" y="417576"/>
                  </a:lnTo>
                  <a:cubicBezTo>
                    <a:pt x="2015538" y="445453"/>
                    <a:pt x="2021348" y="467805"/>
                    <a:pt x="2033302" y="484632"/>
                  </a:cubicBezTo>
                  <a:cubicBezTo>
                    <a:pt x="2045256" y="501460"/>
                    <a:pt x="2065354" y="510096"/>
                    <a:pt x="2093595" y="510540"/>
                  </a:cubicBezTo>
                  <a:cubicBezTo>
                    <a:pt x="2121837" y="510096"/>
                    <a:pt x="2141935" y="501460"/>
                    <a:pt x="2153889" y="484632"/>
                  </a:cubicBezTo>
                  <a:cubicBezTo>
                    <a:pt x="2165843" y="467805"/>
                    <a:pt x="2171653" y="445453"/>
                    <a:pt x="2171319" y="417576"/>
                  </a:cubicBezTo>
                  <a:lnTo>
                    <a:pt x="2171319" y="11430"/>
                  </a:lnTo>
                  <a:lnTo>
                    <a:pt x="2194942" y="11430"/>
                  </a:lnTo>
                  <a:lnTo>
                    <a:pt x="2194942" y="419100"/>
                  </a:lnTo>
                  <a:cubicBezTo>
                    <a:pt x="2195290" y="452200"/>
                    <a:pt x="2187544" y="479346"/>
                    <a:pt x="2171701" y="500539"/>
                  </a:cubicBezTo>
                  <a:cubicBezTo>
                    <a:pt x="2155857" y="521732"/>
                    <a:pt x="2129822" y="532686"/>
                    <a:pt x="2093595" y="533400"/>
                  </a:cubicBezTo>
                  <a:cubicBezTo>
                    <a:pt x="2057368" y="532686"/>
                    <a:pt x="2031333" y="521732"/>
                    <a:pt x="2015490" y="500539"/>
                  </a:cubicBezTo>
                  <a:cubicBezTo>
                    <a:pt x="1999647" y="479346"/>
                    <a:pt x="1991900" y="452200"/>
                    <a:pt x="1992249" y="419100"/>
                  </a:cubicBezTo>
                  <a:close/>
                  <a:moveTo>
                    <a:pt x="1951101" y="11430"/>
                  </a:moveTo>
                  <a:lnTo>
                    <a:pt x="1971675" y="11430"/>
                  </a:lnTo>
                  <a:lnTo>
                    <a:pt x="1971675" y="421386"/>
                  </a:lnTo>
                  <a:cubicBezTo>
                    <a:pt x="1971374" y="459883"/>
                    <a:pt x="1980930" y="491284"/>
                    <a:pt x="2000346" y="515588"/>
                  </a:cubicBezTo>
                  <a:cubicBezTo>
                    <a:pt x="2019761" y="539893"/>
                    <a:pt x="2050844" y="552434"/>
                    <a:pt x="2093595" y="553212"/>
                  </a:cubicBezTo>
                  <a:cubicBezTo>
                    <a:pt x="2136347" y="552434"/>
                    <a:pt x="2167430" y="539893"/>
                    <a:pt x="2186845" y="515588"/>
                  </a:cubicBezTo>
                  <a:cubicBezTo>
                    <a:pt x="2206260" y="491284"/>
                    <a:pt x="2215817" y="459883"/>
                    <a:pt x="2215515" y="421386"/>
                  </a:cubicBezTo>
                  <a:lnTo>
                    <a:pt x="2215515" y="11430"/>
                  </a:lnTo>
                  <a:lnTo>
                    <a:pt x="2236089" y="11430"/>
                  </a:lnTo>
                  <a:lnTo>
                    <a:pt x="2236089" y="422148"/>
                  </a:lnTo>
                  <a:cubicBezTo>
                    <a:pt x="2236439" y="466773"/>
                    <a:pt x="2225263" y="502873"/>
                    <a:pt x="2202561" y="530447"/>
                  </a:cubicBezTo>
                  <a:cubicBezTo>
                    <a:pt x="2179860" y="558022"/>
                    <a:pt x="2143538" y="572215"/>
                    <a:pt x="2093595" y="573024"/>
                  </a:cubicBezTo>
                  <a:cubicBezTo>
                    <a:pt x="2043653" y="572215"/>
                    <a:pt x="2007331" y="558022"/>
                    <a:pt x="1984629" y="530447"/>
                  </a:cubicBezTo>
                  <a:cubicBezTo>
                    <a:pt x="1961928" y="502873"/>
                    <a:pt x="1950752" y="466773"/>
                    <a:pt x="1951101" y="422148"/>
                  </a:cubicBezTo>
                  <a:close/>
                  <a:moveTo>
                    <a:pt x="1619250" y="11430"/>
                  </a:moveTo>
                  <a:lnTo>
                    <a:pt x="1783080" y="11430"/>
                  </a:lnTo>
                  <a:cubicBezTo>
                    <a:pt x="1817497" y="11557"/>
                    <a:pt x="1843723" y="20638"/>
                    <a:pt x="1861757" y="38672"/>
                  </a:cubicBezTo>
                  <a:cubicBezTo>
                    <a:pt x="1879791" y="56706"/>
                    <a:pt x="1888871" y="82931"/>
                    <a:pt x="1888998" y="117348"/>
                  </a:cubicBezTo>
                  <a:lnTo>
                    <a:pt x="1888998" y="218694"/>
                  </a:lnTo>
                  <a:cubicBezTo>
                    <a:pt x="1889125" y="236046"/>
                    <a:pt x="1887157" y="253349"/>
                    <a:pt x="1883093" y="270605"/>
                  </a:cubicBezTo>
                  <a:cubicBezTo>
                    <a:pt x="1879029" y="287862"/>
                    <a:pt x="1872107" y="301546"/>
                    <a:pt x="1862328" y="311658"/>
                  </a:cubicBezTo>
                  <a:cubicBezTo>
                    <a:pt x="1873203" y="321771"/>
                    <a:pt x="1880791" y="335455"/>
                    <a:pt x="1885093" y="352711"/>
                  </a:cubicBezTo>
                  <a:cubicBezTo>
                    <a:pt x="1889395" y="369967"/>
                    <a:pt x="1891459" y="387271"/>
                    <a:pt x="1891284" y="404622"/>
                  </a:cubicBezTo>
                  <a:lnTo>
                    <a:pt x="1891284" y="455676"/>
                  </a:lnTo>
                  <a:cubicBezTo>
                    <a:pt x="1891157" y="490093"/>
                    <a:pt x="1882077" y="516319"/>
                    <a:pt x="1864043" y="534353"/>
                  </a:cubicBezTo>
                  <a:cubicBezTo>
                    <a:pt x="1846009" y="552387"/>
                    <a:pt x="1819783" y="561467"/>
                    <a:pt x="1785366" y="561594"/>
                  </a:cubicBezTo>
                  <a:lnTo>
                    <a:pt x="1619250" y="561594"/>
                  </a:lnTo>
                  <a:close/>
                  <a:moveTo>
                    <a:pt x="1533144" y="11430"/>
                  </a:moveTo>
                  <a:lnTo>
                    <a:pt x="1553718" y="11430"/>
                  </a:lnTo>
                  <a:lnTo>
                    <a:pt x="1553718" y="561594"/>
                  </a:lnTo>
                  <a:lnTo>
                    <a:pt x="1533144" y="561594"/>
                  </a:lnTo>
                  <a:close/>
                  <a:moveTo>
                    <a:pt x="1488949" y="11430"/>
                  </a:moveTo>
                  <a:lnTo>
                    <a:pt x="1512570" y="11430"/>
                  </a:lnTo>
                  <a:lnTo>
                    <a:pt x="1512570" y="561594"/>
                  </a:lnTo>
                  <a:lnTo>
                    <a:pt x="1488949" y="561594"/>
                  </a:lnTo>
                  <a:close/>
                  <a:moveTo>
                    <a:pt x="1447800" y="11430"/>
                  </a:moveTo>
                  <a:lnTo>
                    <a:pt x="1468374" y="11430"/>
                  </a:lnTo>
                  <a:lnTo>
                    <a:pt x="1468374" y="561594"/>
                  </a:lnTo>
                  <a:lnTo>
                    <a:pt x="1447800" y="561594"/>
                  </a:lnTo>
                  <a:close/>
                  <a:moveTo>
                    <a:pt x="1114425" y="11430"/>
                  </a:moveTo>
                  <a:lnTo>
                    <a:pt x="1280541" y="11430"/>
                  </a:lnTo>
                  <a:cubicBezTo>
                    <a:pt x="1314958" y="11557"/>
                    <a:pt x="1341184" y="20638"/>
                    <a:pt x="1359218" y="38672"/>
                  </a:cubicBezTo>
                  <a:cubicBezTo>
                    <a:pt x="1377252" y="56706"/>
                    <a:pt x="1386332" y="82931"/>
                    <a:pt x="1386459" y="117348"/>
                  </a:cubicBezTo>
                  <a:lnTo>
                    <a:pt x="1386459" y="214122"/>
                  </a:lnTo>
                  <a:cubicBezTo>
                    <a:pt x="1386396" y="237617"/>
                    <a:pt x="1382713" y="256731"/>
                    <a:pt x="1375410" y="271463"/>
                  </a:cubicBezTo>
                  <a:cubicBezTo>
                    <a:pt x="1368108" y="286195"/>
                    <a:pt x="1357567" y="299593"/>
                    <a:pt x="1343787" y="311658"/>
                  </a:cubicBezTo>
                  <a:cubicBezTo>
                    <a:pt x="1351502" y="317611"/>
                    <a:pt x="1357408" y="327232"/>
                    <a:pt x="1361504" y="340519"/>
                  </a:cubicBezTo>
                  <a:cubicBezTo>
                    <a:pt x="1365600" y="353806"/>
                    <a:pt x="1369600" y="373904"/>
                    <a:pt x="1373505" y="400812"/>
                  </a:cubicBezTo>
                  <a:lnTo>
                    <a:pt x="1398651" y="561594"/>
                  </a:lnTo>
                  <a:lnTo>
                    <a:pt x="1378077" y="561594"/>
                  </a:lnTo>
                  <a:lnTo>
                    <a:pt x="1353693" y="402336"/>
                  </a:lnTo>
                  <a:cubicBezTo>
                    <a:pt x="1350248" y="377460"/>
                    <a:pt x="1345518" y="357299"/>
                    <a:pt x="1339501" y="341852"/>
                  </a:cubicBezTo>
                  <a:cubicBezTo>
                    <a:pt x="1333485" y="326406"/>
                    <a:pt x="1323991" y="316341"/>
                    <a:pt x="1311021" y="311658"/>
                  </a:cubicBezTo>
                  <a:cubicBezTo>
                    <a:pt x="1330643" y="299085"/>
                    <a:pt x="1344740" y="285179"/>
                    <a:pt x="1353312" y="269939"/>
                  </a:cubicBezTo>
                  <a:cubicBezTo>
                    <a:pt x="1361885" y="254699"/>
                    <a:pt x="1366076" y="235839"/>
                    <a:pt x="1365885" y="213360"/>
                  </a:cubicBezTo>
                  <a:lnTo>
                    <a:pt x="1365885" y="120396"/>
                  </a:lnTo>
                  <a:cubicBezTo>
                    <a:pt x="1365917" y="90678"/>
                    <a:pt x="1358615" y="68390"/>
                    <a:pt x="1343978" y="53531"/>
                  </a:cubicBezTo>
                  <a:cubicBezTo>
                    <a:pt x="1329341" y="38672"/>
                    <a:pt x="1307180" y="31242"/>
                    <a:pt x="1277493" y="31242"/>
                  </a:cubicBezTo>
                  <a:lnTo>
                    <a:pt x="1134999" y="31242"/>
                  </a:lnTo>
                  <a:lnTo>
                    <a:pt x="1134999" y="561594"/>
                  </a:lnTo>
                  <a:lnTo>
                    <a:pt x="1114425" y="561594"/>
                  </a:lnTo>
                  <a:close/>
                  <a:moveTo>
                    <a:pt x="805053" y="11430"/>
                  </a:moveTo>
                  <a:lnTo>
                    <a:pt x="1069467" y="11430"/>
                  </a:lnTo>
                  <a:lnTo>
                    <a:pt x="1069467" y="31242"/>
                  </a:lnTo>
                  <a:lnTo>
                    <a:pt x="805053" y="31242"/>
                  </a:lnTo>
                  <a:close/>
                  <a:moveTo>
                    <a:pt x="428244" y="11430"/>
                  </a:moveTo>
                  <a:lnTo>
                    <a:pt x="448818" y="11430"/>
                  </a:lnTo>
                  <a:lnTo>
                    <a:pt x="448818" y="561594"/>
                  </a:lnTo>
                  <a:lnTo>
                    <a:pt x="428244" y="561594"/>
                  </a:lnTo>
                  <a:close/>
                  <a:moveTo>
                    <a:pt x="384048" y="11430"/>
                  </a:moveTo>
                  <a:lnTo>
                    <a:pt x="407670" y="11430"/>
                  </a:lnTo>
                  <a:lnTo>
                    <a:pt x="407670" y="561594"/>
                  </a:lnTo>
                  <a:lnTo>
                    <a:pt x="384048" y="561594"/>
                  </a:lnTo>
                  <a:close/>
                  <a:moveTo>
                    <a:pt x="342900" y="11430"/>
                  </a:moveTo>
                  <a:lnTo>
                    <a:pt x="363474" y="11430"/>
                  </a:lnTo>
                  <a:lnTo>
                    <a:pt x="363474" y="561594"/>
                  </a:lnTo>
                  <a:lnTo>
                    <a:pt x="342900" y="561594"/>
                  </a:lnTo>
                  <a:close/>
                  <a:moveTo>
                    <a:pt x="0" y="11430"/>
                  </a:moveTo>
                  <a:lnTo>
                    <a:pt x="175260" y="11430"/>
                  </a:lnTo>
                  <a:cubicBezTo>
                    <a:pt x="209677" y="11557"/>
                    <a:pt x="235903" y="20638"/>
                    <a:pt x="253937" y="38672"/>
                  </a:cubicBezTo>
                  <a:cubicBezTo>
                    <a:pt x="271971" y="56706"/>
                    <a:pt x="281051" y="82931"/>
                    <a:pt x="281178" y="117348"/>
                  </a:cubicBezTo>
                  <a:lnTo>
                    <a:pt x="281178" y="455676"/>
                  </a:lnTo>
                  <a:cubicBezTo>
                    <a:pt x="281051" y="490093"/>
                    <a:pt x="271971" y="516319"/>
                    <a:pt x="253937" y="534353"/>
                  </a:cubicBezTo>
                  <a:cubicBezTo>
                    <a:pt x="235903" y="552387"/>
                    <a:pt x="209677" y="561467"/>
                    <a:pt x="175260" y="561594"/>
                  </a:cubicBezTo>
                  <a:lnTo>
                    <a:pt x="0" y="561594"/>
                  </a:lnTo>
                  <a:close/>
                  <a:moveTo>
                    <a:pt x="7700010" y="0"/>
                  </a:moveTo>
                  <a:cubicBezTo>
                    <a:pt x="7749953" y="810"/>
                    <a:pt x="7786275" y="15002"/>
                    <a:pt x="7808976" y="42577"/>
                  </a:cubicBezTo>
                  <a:cubicBezTo>
                    <a:pt x="7831678" y="70152"/>
                    <a:pt x="7842853" y="106252"/>
                    <a:pt x="7842504" y="150876"/>
                  </a:cubicBezTo>
                  <a:lnTo>
                    <a:pt x="7842504" y="422148"/>
                  </a:lnTo>
                  <a:cubicBezTo>
                    <a:pt x="7842853" y="466773"/>
                    <a:pt x="7831678" y="502873"/>
                    <a:pt x="7808976" y="530447"/>
                  </a:cubicBezTo>
                  <a:cubicBezTo>
                    <a:pt x="7786275" y="558022"/>
                    <a:pt x="7749953" y="572215"/>
                    <a:pt x="7700010" y="573024"/>
                  </a:cubicBezTo>
                  <a:cubicBezTo>
                    <a:pt x="7650067" y="572215"/>
                    <a:pt x="7613746" y="558022"/>
                    <a:pt x="7591044" y="530447"/>
                  </a:cubicBezTo>
                  <a:cubicBezTo>
                    <a:pt x="7568343" y="502873"/>
                    <a:pt x="7557167" y="466773"/>
                    <a:pt x="7557516" y="422148"/>
                  </a:cubicBezTo>
                  <a:lnTo>
                    <a:pt x="7557516" y="150876"/>
                  </a:lnTo>
                  <a:cubicBezTo>
                    <a:pt x="7557167" y="106252"/>
                    <a:pt x="7568343" y="70152"/>
                    <a:pt x="7591044" y="42577"/>
                  </a:cubicBezTo>
                  <a:cubicBezTo>
                    <a:pt x="7613746" y="15002"/>
                    <a:pt x="7650067" y="810"/>
                    <a:pt x="7700010" y="0"/>
                  </a:cubicBezTo>
                  <a:close/>
                  <a:moveTo>
                    <a:pt x="7102221" y="0"/>
                  </a:moveTo>
                  <a:cubicBezTo>
                    <a:pt x="7133308" y="287"/>
                    <a:pt x="7157071" y="6656"/>
                    <a:pt x="7173510" y="19107"/>
                  </a:cubicBezTo>
                  <a:cubicBezTo>
                    <a:pt x="7189950" y="31557"/>
                    <a:pt x="7201521" y="48368"/>
                    <a:pt x="7208224" y="69540"/>
                  </a:cubicBezTo>
                  <a:cubicBezTo>
                    <a:pt x="7214926" y="90711"/>
                    <a:pt x="7219216" y="114521"/>
                    <a:pt x="7221093" y="140970"/>
                  </a:cubicBezTo>
                  <a:lnTo>
                    <a:pt x="7259193" y="561594"/>
                  </a:lnTo>
                  <a:lnTo>
                    <a:pt x="7238619" y="561594"/>
                  </a:lnTo>
                  <a:lnTo>
                    <a:pt x="7199757" y="143256"/>
                  </a:lnTo>
                  <a:cubicBezTo>
                    <a:pt x="7197598" y="106442"/>
                    <a:pt x="7190295" y="76819"/>
                    <a:pt x="7177850" y="54388"/>
                  </a:cubicBezTo>
                  <a:cubicBezTo>
                    <a:pt x="7165404" y="31957"/>
                    <a:pt x="7140194" y="20431"/>
                    <a:pt x="7102221" y="19812"/>
                  </a:cubicBezTo>
                  <a:cubicBezTo>
                    <a:pt x="7064248" y="20431"/>
                    <a:pt x="7039038" y="31957"/>
                    <a:pt x="7026593" y="54388"/>
                  </a:cubicBezTo>
                  <a:cubicBezTo>
                    <a:pt x="7014147" y="76819"/>
                    <a:pt x="7006844" y="106442"/>
                    <a:pt x="7004685" y="143256"/>
                  </a:cubicBezTo>
                  <a:lnTo>
                    <a:pt x="6965823" y="561594"/>
                  </a:lnTo>
                  <a:lnTo>
                    <a:pt x="6945249" y="561594"/>
                  </a:lnTo>
                  <a:lnTo>
                    <a:pt x="6983349" y="140970"/>
                  </a:lnTo>
                  <a:cubicBezTo>
                    <a:pt x="6985226" y="114521"/>
                    <a:pt x="6989516" y="90711"/>
                    <a:pt x="6996218" y="69540"/>
                  </a:cubicBezTo>
                  <a:cubicBezTo>
                    <a:pt x="7002921" y="48368"/>
                    <a:pt x="7014492" y="31557"/>
                    <a:pt x="7030931" y="19107"/>
                  </a:cubicBezTo>
                  <a:cubicBezTo>
                    <a:pt x="7047371" y="6656"/>
                    <a:pt x="7071135" y="287"/>
                    <a:pt x="7102221" y="0"/>
                  </a:cubicBezTo>
                  <a:close/>
                  <a:moveTo>
                    <a:pt x="5804535" y="0"/>
                  </a:moveTo>
                  <a:cubicBezTo>
                    <a:pt x="5854478" y="810"/>
                    <a:pt x="5890800" y="15002"/>
                    <a:pt x="5913501" y="42577"/>
                  </a:cubicBezTo>
                  <a:cubicBezTo>
                    <a:pt x="5936202" y="70152"/>
                    <a:pt x="5947378" y="106252"/>
                    <a:pt x="5947029" y="150876"/>
                  </a:cubicBezTo>
                  <a:lnTo>
                    <a:pt x="5947029" y="422148"/>
                  </a:lnTo>
                  <a:cubicBezTo>
                    <a:pt x="5947378" y="466773"/>
                    <a:pt x="5936202" y="502873"/>
                    <a:pt x="5913501" y="530447"/>
                  </a:cubicBezTo>
                  <a:cubicBezTo>
                    <a:pt x="5890800" y="558022"/>
                    <a:pt x="5854478" y="572215"/>
                    <a:pt x="5804535" y="573024"/>
                  </a:cubicBezTo>
                  <a:cubicBezTo>
                    <a:pt x="5754592" y="572215"/>
                    <a:pt x="5718270" y="558022"/>
                    <a:pt x="5695569" y="530447"/>
                  </a:cubicBezTo>
                  <a:cubicBezTo>
                    <a:pt x="5672868" y="502873"/>
                    <a:pt x="5661692" y="466773"/>
                    <a:pt x="5662041" y="422148"/>
                  </a:cubicBezTo>
                  <a:lnTo>
                    <a:pt x="5662041" y="150876"/>
                  </a:lnTo>
                  <a:cubicBezTo>
                    <a:pt x="5661692" y="106252"/>
                    <a:pt x="5672868" y="70152"/>
                    <a:pt x="5695569" y="42577"/>
                  </a:cubicBezTo>
                  <a:cubicBezTo>
                    <a:pt x="5718270" y="15002"/>
                    <a:pt x="5754592" y="810"/>
                    <a:pt x="5804535" y="0"/>
                  </a:cubicBezTo>
                  <a:close/>
                  <a:moveTo>
                    <a:pt x="5189220" y="0"/>
                  </a:moveTo>
                  <a:cubicBezTo>
                    <a:pt x="5208222" y="16"/>
                    <a:pt x="5225082" y="2461"/>
                    <a:pt x="5239798" y="7334"/>
                  </a:cubicBezTo>
                  <a:cubicBezTo>
                    <a:pt x="5254514" y="12208"/>
                    <a:pt x="5267373" y="19415"/>
                    <a:pt x="5278374" y="28956"/>
                  </a:cubicBezTo>
                  <a:cubicBezTo>
                    <a:pt x="5289344" y="19415"/>
                    <a:pt x="5302075" y="12208"/>
                    <a:pt x="5316569" y="7334"/>
                  </a:cubicBezTo>
                  <a:cubicBezTo>
                    <a:pt x="5331063" y="2461"/>
                    <a:pt x="5347795" y="16"/>
                    <a:pt x="5366766" y="0"/>
                  </a:cubicBezTo>
                  <a:cubicBezTo>
                    <a:pt x="5417074" y="905"/>
                    <a:pt x="5453618" y="15097"/>
                    <a:pt x="5476399" y="42577"/>
                  </a:cubicBezTo>
                  <a:cubicBezTo>
                    <a:pt x="5499179" y="70057"/>
                    <a:pt x="5510387" y="105394"/>
                    <a:pt x="5510022" y="148590"/>
                  </a:cubicBezTo>
                  <a:lnTo>
                    <a:pt x="5510022" y="561594"/>
                  </a:lnTo>
                  <a:lnTo>
                    <a:pt x="5489448" y="561594"/>
                  </a:lnTo>
                  <a:lnTo>
                    <a:pt x="5489448" y="149352"/>
                  </a:lnTo>
                  <a:cubicBezTo>
                    <a:pt x="5489750" y="111951"/>
                    <a:pt x="5480193" y="81217"/>
                    <a:pt x="5460778" y="57150"/>
                  </a:cubicBezTo>
                  <a:cubicBezTo>
                    <a:pt x="5441363" y="33084"/>
                    <a:pt x="5410279" y="20638"/>
                    <a:pt x="5367528" y="19812"/>
                  </a:cubicBezTo>
                  <a:cubicBezTo>
                    <a:pt x="5352526" y="19447"/>
                    <a:pt x="5337381" y="21892"/>
                    <a:pt x="5322094" y="27146"/>
                  </a:cubicBezTo>
                  <a:cubicBezTo>
                    <a:pt x="5306806" y="32401"/>
                    <a:pt x="5292233" y="42656"/>
                    <a:pt x="5278374" y="57912"/>
                  </a:cubicBezTo>
                  <a:cubicBezTo>
                    <a:pt x="5264515" y="42656"/>
                    <a:pt x="5249942" y="32401"/>
                    <a:pt x="5234654" y="27146"/>
                  </a:cubicBezTo>
                  <a:cubicBezTo>
                    <a:pt x="5219367" y="21892"/>
                    <a:pt x="5204222" y="19447"/>
                    <a:pt x="5189220" y="19812"/>
                  </a:cubicBezTo>
                  <a:cubicBezTo>
                    <a:pt x="5146469" y="20638"/>
                    <a:pt x="5115385" y="33084"/>
                    <a:pt x="5095970" y="57150"/>
                  </a:cubicBezTo>
                  <a:cubicBezTo>
                    <a:pt x="5076555" y="81217"/>
                    <a:pt x="5066998" y="111951"/>
                    <a:pt x="5067300" y="149352"/>
                  </a:cubicBezTo>
                  <a:lnTo>
                    <a:pt x="5067300" y="561594"/>
                  </a:lnTo>
                  <a:lnTo>
                    <a:pt x="5046726" y="561594"/>
                  </a:lnTo>
                  <a:lnTo>
                    <a:pt x="5046726" y="148590"/>
                  </a:lnTo>
                  <a:cubicBezTo>
                    <a:pt x="5046329" y="105394"/>
                    <a:pt x="5057410" y="70057"/>
                    <a:pt x="5079968" y="42577"/>
                  </a:cubicBezTo>
                  <a:cubicBezTo>
                    <a:pt x="5102526" y="15097"/>
                    <a:pt x="5138944" y="905"/>
                    <a:pt x="5189220" y="0"/>
                  </a:cubicBezTo>
                  <a:close/>
                  <a:moveTo>
                    <a:pt x="4291203" y="0"/>
                  </a:moveTo>
                  <a:cubicBezTo>
                    <a:pt x="4340781" y="810"/>
                    <a:pt x="4376881" y="15002"/>
                    <a:pt x="4399503" y="42577"/>
                  </a:cubicBezTo>
                  <a:cubicBezTo>
                    <a:pt x="4422125" y="70152"/>
                    <a:pt x="4433269" y="106252"/>
                    <a:pt x="4432935" y="150876"/>
                  </a:cubicBezTo>
                  <a:lnTo>
                    <a:pt x="4432935" y="203454"/>
                  </a:lnTo>
                  <a:lnTo>
                    <a:pt x="4412361" y="203454"/>
                  </a:lnTo>
                  <a:lnTo>
                    <a:pt x="4412361" y="151638"/>
                  </a:lnTo>
                  <a:cubicBezTo>
                    <a:pt x="4412647" y="113141"/>
                    <a:pt x="4403122" y="81741"/>
                    <a:pt x="4383786" y="57436"/>
                  </a:cubicBezTo>
                  <a:cubicBezTo>
                    <a:pt x="4364450" y="33131"/>
                    <a:pt x="4333590" y="20590"/>
                    <a:pt x="4291203" y="19812"/>
                  </a:cubicBezTo>
                  <a:cubicBezTo>
                    <a:pt x="4248817" y="20590"/>
                    <a:pt x="4217956" y="33131"/>
                    <a:pt x="4198620" y="57436"/>
                  </a:cubicBezTo>
                  <a:cubicBezTo>
                    <a:pt x="4179284" y="81741"/>
                    <a:pt x="4169759" y="113141"/>
                    <a:pt x="4170045" y="151638"/>
                  </a:cubicBezTo>
                  <a:lnTo>
                    <a:pt x="4170045" y="200406"/>
                  </a:lnTo>
                  <a:cubicBezTo>
                    <a:pt x="4170061" y="228140"/>
                    <a:pt x="4175554" y="250396"/>
                    <a:pt x="4186524" y="267176"/>
                  </a:cubicBezTo>
                  <a:cubicBezTo>
                    <a:pt x="4197493" y="283956"/>
                    <a:pt x="4213844" y="298022"/>
                    <a:pt x="4235577" y="309372"/>
                  </a:cubicBezTo>
                  <a:lnTo>
                    <a:pt x="4282059" y="334518"/>
                  </a:lnTo>
                  <a:cubicBezTo>
                    <a:pt x="4307793" y="347917"/>
                    <a:pt x="4325287" y="359601"/>
                    <a:pt x="4334542" y="369570"/>
                  </a:cubicBezTo>
                  <a:cubicBezTo>
                    <a:pt x="4343797" y="379540"/>
                    <a:pt x="4348147" y="391986"/>
                    <a:pt x="4347591" y="406908"/>
                  </a:cubicBezTo>
                  <a:lnTo>
                    <a:pt x="4347591" y="416814"/>
                  </a:lnTo>
                  <a:cubicBezTo>
                    <a:pt x="4347925" y="438230"/>
                    <a:pt x="4343829" y="455787"/>
                    <a:pt x="4335304" y="469487"/>
                  </a:cubicBezTo>
                  <a:cubicBezTo>
                    <a:pt x="4326779" y="483188"/>
                    <a:pt x="4311825" y="490268"/>
                    <a:pt x="4290441" y="490728"/>
                  </a:cubicBezTo>
                  <a:cubicBezTo>
                    <a:pt x="4268661" y="490268"/>
                    <a:pt x="4253358" y="483188"/>
                    <a:pt x="4244531" y="469487"/>
                  </a:cubicBezTo>
                  <a:cubicBezTo>
                    <a:pt x="4235704" y="455787"/>
                    <a:pt x="4231450" y="438230"/>
                    <a:pt x="4231767" y="416814"/>
                  </a:cubicBezTo>
                  <a:lnTo>
                    <a:pt x="4231767" y="414528"/>
                  </a:lnTo>
                  <a:lnTo>
                    <a:pt x="4252341" y="414528"/>
                  </a:lnTo>
                  <a:lnTo>
                    <a:pt x="4252341" y="416052"/>
                  </a:lnTo>
                  <a:cubicBezTo>
                    <a:pt x="4252024" y="432007"/>
                    <a:pt x="4254564" y="445056"/>
                    <a:pt x="4259961" y="455200"/>
                  </a:cubicBezTo>
                  <a:cubicBezTo>
                    <a:pt x="4265359" y="465344"/>
                    <a:pt x="4275519" y="470583"/>
                    <a:pt x="4290441" y="470916"/>
                  </a:cubicBezTo>
                  <a:cubicBezTo>
                    <a:pt x="4304633" y="470583"/>
                    <a:pt x="4314349" y="465344"/>
                    <a:pt x="4319588" y="455200"/>
                  </a:cubicBezTo>
                  <a:cubicBezTo>
                    <a:pt x="4324826" y="445056"/>
                    <a:pt x="4327303" y="432007"/>
                    <a:pt x="4327017" y="416052"/>
                  </a:cubicBezTo>
                  <a:lnTo>
                    <a:pt x="4327017" y="412242"/>
                  </a:lnTo>
                  <a:cubicBezTo>
                    <a:pt x="4327843" y="400780"/>
                    <a:pt x="4324477" y="390938"/>
                    <a:pt x="4316921" y="382715"/>
                  </a:cubicBezTo>
                  <a:cubicBezTo>
                    <a:pt x="4309364" y="374491"/>
                    <a:pt x="4292664" y="363506"/>
                    <a:pt x="4266819" y="349758"/>
                  </a:cubicBezTo>
                  <a:lnTo>
                    <a:pt x="4220337" y="324612"/>
                  </a:lnTo>
                  <a:cubicBezTo>
                    <a:pt x="4198716" y="313531"/>
                    <a:pt x="4181571" y="298545"/>
                    <a:pt x="4168902" y="279654"/>
                  </a:cubicBezTo>
                  <a:cubicBezTo>
                    <a:pt x="4156234" y="260763"/>
                    <a:pt x="4149757" y="235871"/>
                    <a:pt x="4149471" y="204978"/>
                  </a:cubicBezTo>
                  <a:lnTo>
                    <a:pt x="4149471" y="150876"/>
                  </a:lnTo>
                  <a:cubicBezTo>
                    <a:pt x="4149138" y="106252"/>
                    <a:pt x="4160282" y="70152"/>
                    <a:pt x="4182904" y="42577"/>
                  </a:cubicBezTo>
                  <a:cubicBezTo>
                    <a:pt x="4205526" y="15002"/>
                    <a:pt x="4241626" y="810"/>
                    <a:pt x="4291203" y="0"/>
                  </a:cubicBezTo>
                  <a:close/>
                  <a:moveTo>
                    <a:pt x="3653028" y="0"/>
                  </a:moveTo>
                  <a:cubicBezTo>
                    <a:pt x="3702606" y="810"/>
                    <a:pt x="3738706" y="15002"/>
                    <a:pt x="3761328" y="42577"/>
                  </a:cubicBezTo>
                  <a:cubicBezTo>
                    <a:pt x="3783950" y="70152"/>
                    <a:pt x="3795094" y="106252"/>
                    <a:pt x="3794760" y="150876"/>
                  </a:cubicBezTo>
                  <a:lnTo>
                    <a:pt x="3794760" y="203454"/>
                  </a:lnTo>
                  <a:lnTo>
                    <a:pt x="3774186" y="203454"/>
                  </a:lnTo>
                  <a:lnTo>
                    <a:pt x="3774186" y="151638"/>
                  </a:lnTo>
                  <a:cubicBezTo>
                    <a:pt x="3774472" y="113141"/>
                    <a:pt x="3764947" y="81741"/>
                    <a:pt x="3745611" y="57436"/>
                  </a:cubicBezTo>
                  <a:cubicBezTo>
                    <a:pt x="3726275" y="33131"/>
                    <a:pt x="3695415" y="20590"/>
                    <a:pt x="3653028" y="19812"/>
                  </a:cubicBezTo>
                  <a:cubicBezTo>
                    <a:pt x="3610642" y="20590"/>
                    <a:pt x="3579781" y="33131"/>
                    <a:pt x="3560445" y="57436"/>
                  </a:cubicBezTo>
                  <a:cubicBezTo>
                    <a:pt x="3541110" y="81741"/>
                    <a:pt x="3531584" y="113141"/>
                    <a:pt x="3531871" y="151638"/>
                  </a:cubicBezTo>
                  <a:lnTo>
                    <a:pt x="3531871" y="200406"/>
                  </a:lnTo>
                  <a:cubicBezTo>
                    <a:pt x="3531887" y="228140"/>
                    <a:pt x="3537379" y="250396"/>
                    <a:pt x="3548348" y="267176"/>
                  </a:cubicBezTo>
                  <a:cubicBezTo>
                    <a:pt x="3559319" y="283956"/>
                    <a:pt x="3575669" y="298022"/>
                    <a:pt x="3597402" y="309372"/>
                  </a:cubicBezTo>
                  <a:lnTo>
                    <a:pt x="3643884" y="334518"/>
                  </a:lnTo>
                  <a:cubicBezTo>
                    <a:pt x="3669618" y="347917"/>
                    <a:pt x="3687112" y="359601"/>
                    <a:pt x="3696368" y="369570"/>
                  </a:cubicBezTo>
                  <a:cubicBezTo>
                    <a:pt x="3705622" y="379540"/>
                    <a:pt x="3709972" y="391986"/>
                    <a:pt x="3709416" y="406908"/>
                  </a:cubicBezTo>
                  <a:lnTo>
                    <a:pt x="3709416" y="416814"/>
                  </a:lnTo>
                  <a:cubicBezTo>
                    <a:pt x="3709750" y="438230"/>
                    <a:pt x="3705654" y="455787"/>
                    <a:pt x="3697129" y="469487"/>
                  </a:cubicBezTo>
                  <a:cubicBezTo>
                    <a:pt x="3688604" y="483188"/>
                    <a:pt x="3673650" y="490268"/>
                    <a:pt x="3652267" y="490728"/>
                  </a:cubicBezTo>
                  <a:cubicBezTo>
                    <a:pt x="3630486" y="490268"/>
                    <a:pt x="3615182" y="483188"/>
                    <a:pt x="3606356" y="469487"/>
                  </a:cubicBezTo>
                  <a:cubicBezTo>
                    <a:pt x="3597529" y="455787"/>
                    <a:pt x="3593275" y="438230"/>
                    <a:pt x="3593592" y="416814"/>
                  </a:cubicBezTo>
                  <a:lnTo>
                    <a:pt x="3593592" y="414528"/>
                  </a:lnTo>
                  <a:lnTo>
                    <a:pt x="3614166" y="414528"/>
                  </a:lnTo>
                  <a:lnTo>
                    <a:pt x="3614166" y="416052"/>
                  </a:lnTo>
                  <a:cubicBezTo>
                    <a:pt x="3613849" y="432007"/>
                    <a:pt x="3616389" y="445056"/>
                    <a:pt x="3621786" y="455200"/>
                  </a:cubicBezTo>
                  <a:cubicBezTo>
                    <a:pt x="3627184" y="465344"/>
                    <a:pt x="3637344" y="470583"/>
                    <a:pt x="3652267" y="470916"/>
                  </a:cubicBezTo>
                  <a:cubicBezTo>
                    <a:pt x="3666459" y="470583"/>
                    <a:pt x="3676174" y="465344"/>
                    <a:pt x="3681413" y="455200"/>
                  </a:cubicBezTo>
                  <a:cubicBezTo>
                    <a:pt x="3686652" y="445056"/>
                    <a:pt x="3689128" y="432007"/>
                    <a:pt x="3688842" y="416052"/>
                  </a:cubicBezTo>
                  <a:lnTo>
                    <a:pt x="3688842" y="412242"/>
                  </a:lnTo>
                  <a:cubicBezTo>
                    <a:pt x="3689668" y="400780"/>
                    <a:pt x="3686302" y="390938"/>
                    <a:pt x="3678746" y="382715"/>
                  </a:cubicBezTo>
                  <a:cubicBezTo>
                    <a:pt x="3671189" y="374491"/>
                    <a:pt x="3654489" y="363506"/>
                    <a:pt x="3628645" y="349758"/>
                  </a:cubicBezTo>
                  <a:lnTo>
                    <a:pt x="3582163" y="324612"/>
                  </a:lnTo>
                  <a:cubicBezTo>
                    <a:pt x="3560541" y="313531"/>
                    <a:pt x="3543396" y="298545"/>
                    <a:pt x="3530727" y="279654"/>
                  </a:cubicBezTo>
                  <a:cubicBezTo>
                    <a:pt x="3518059" y="260763"/>
                    <a:pt x="3511582" y="235871"/>
                    <a:pt x="3511297" y="204978"/>
                  </a:cubicBezTo>
                  <a:lnTo>
                    <a:pt x="3511297" y="150876"/>
                  </a:lnTo>
                  <a:cubicBezTo>
                    <a:pt x="3510963" y="106252"/>
                    <a:pt x="3522107" y="70152"/>
                    <a:pt x="3544729" y="42577"/>
                  </a:cubicBezTo>
                  <a:cubicBezTo>
                    <a:pt x="3567351" y="15002"/>
                    <a:pt x="3603451" y="810"/>
                    <a:pt x="3653028" y="0"/>
                  </a:cubicBezTo>
                  <a:close/>
                  <a:moveTo>
                    <a:pt x="3246120" y="0"/>
                  </a:moveTo>
                  <a:cubicBezTo>
                    <a:pt x="3296063" y="810"/>
                    <a:pt x="3332386" y="15002"/>
                    <a:pt x="3355087" y="42577"/>
                  </a:cubicBezTo>
                  <a:cubicBezTo>
                    <a:pt x="3377787" y="70152"/>
                    <a:pt x="3388964" y="106252"/>
                    <a:pt x="3388615" y="150876"/>
                  </a:cubicBezTo>
                  <a:lnTo>
                    <a:pt x="3388615" y="561594"/>
                  </a:lnTo>
                  <a:lnTo>
                    <a:pt x="3368040" y="561594"/>
                  </a:lnTo>
                  <a:lnTo>
                    <a:pt x="3368040" y="151638"/>
                  </a:lnTo>
                  <a:cubicBezTo>
                    <a:pt x="3368343" y="113141"/>
                    <a:pt x="3358785" y="81741"/>
                    <a:pt x="3339370" y="57436"/>
                  </a:cubicBezTo>
                  <a:cubicBezTo>
                    <a:pt x="3319955" y="33131"/>
                    <a:pt x="3288872" y="20590"/>
                    <a:pt x="3246120" y="19812"/>
                  </a:cubicBezTo>
                  <a:cubicBezTo>
                    <a:pt x="3203369" y="20590"/>
                    <a:pt x="3172286" y="33131"/>
                    <a:pt x="3152871" y="57436"/>
                  </a:cubicBezTo>
                  <a:cubicBezTo>
                    <a:pt x="3133456" y="81741"/>
                    <a:pt x="3123899" y="113141"/>
                    <a:pt x="3124200" y="151638"/>
                  </a:cubicBezTo>
                  <a:lnTo>
                    <a:pt x="3124200" y="561594"/>
                  </a:lnTo>
                  <a:lnTo>
                    <a:pt x="3103626" y="561594"/>
                  </a:lnTo>
                  <a:lnTo>
                    <a:pt x="3103626" y="150876"/>
                  </a:lnTo>
                  <a:cubicBezTo>
                    <a:pt x="3103277" y="106252"/>
                    <a:pt x="3114453" y="70152"/>
                    <a:pt x="3137154" y="42577"/>
                  </a:cubicBezTo>
                  <a:cubicBezTo>
                    <a:pt x="3159856" y="15002"/>
                    <a:pt x="3196178" y="810"/>
                    <a:pt x="3246120" y="0"/>
                  </a:cubicBezTo>
                  <a:close/>
                  <a:moveTo>
                    <a:pt x="2899410" y="0"/>
                  </a:moveTo>
                  <a:cubicBezTo>
                    <a:pt x="2949353" y="810"/>
                    <a:pt x="2985675" y="15002"/>
                    <a:pt x="3008376" y="42577"/>
                  </a:cubicBezTo>
                  <a:cubicBezTo>
                    <a:pt x="3031077" y="70152"/>
                    <a:pt x="3042254" y="106252"/>
                    <a:pt x="3041904" y="150876"/>
                  </a:cubicBezTo>
                  <a:lnTo>
                    <a:pt x="3041904" y="422148"/>
                  </a:lnTo>
                  <a:cubicBezTo>
                    <a:pt x="3042254" y="466773"/>
                    <a:pt x="3031077" y="502873"/>
                    <a:pt x="3008376" y="530447"/>
                  </a:cubicBezTo>
                  <a:cubicBezTo>
                    <a:pt x="2985675" y="558022"/>
                    <a:pt x="2949353" y="572215"/>
                    <a:pt x="2899410" y="573024"/>
                  </a:cubicBezTo>
                  <a:cubicBezTo>
                    <a:pt x="2849467" y="572215"/>
                    <a:pt x="2813146" y="558022"/>
                    <a:pt x="2790444" y="530447"/>
                  </a:cubicBezTo>
                  <a:cubicBezTo>
                    <a:pt x="2767743" y="502873"/>
                    <a:pt x="2756567" y="466773"/>
                    <a:pt x="2756916" y="422148"/>
                  </a:cubicBezTo>
                  <a:lnTo>
                    <a:pt x="2756916" y="150876"/>
                  </a:lnTo>
                  <a:cubicBezTo>
                    <a:pt x="2756567" y="106252"/>
                    <a:pt x="2767743" y="70152"/>
                    <a:pt x="2790444" y="42577"/>
                  </a:cubicBezTo>
                  <a:cubicBezTo>
                    <a:pt x="2813146" y="15002"/>
                    <a:pt x="2849467" y="810"/>
                    <a:pt x="2899410" y="0"/>
                  </a:cubicBezTo>
                  <a:close/>
                  <a:moveTo>
                    <a:pt x="643128" y="0"/>
                  </a:moveTo>
                  <a:cubicBezTo>
                    <a:pt x="692706" y="810"/>
                    <a:pt x="728806" y="15002"/>
                    <a:pt x="751428" y="42577"/>
                  </a:cubicBezTo>
                  <a:cubicBezTo>
                    <a:pt x="774049" y="70152"/>
                    <a:pt x="785194" y="106252"/>
                    <a:pt x="784860" y="150876"/>
                  </a:cubicBezTo>
                  <a:lnTo>
                    <a:pt x="784860" y="203454"/>
                  </a:lnTo>
                  <a:lnTo>
                    <a:pt x="764286" y="203454"/>
                  </a:lnTo>
                  <a:lnTo>
                    <a:pt x="764286" y="151638"/>
                  </a:lnTo>
                  <a:cubicBezTo>
                    <a:pt x="764572" y="113141"/>
                    <a:pt x="755047" y="81741"/>
                    <a:pt x="735711" y="57436"/>
                  </a:cubicBezTo>
                  <a:cubicBezTo>
                    <a:pt x="716375" y="33131"/>
                    <a:pt x="685515" y="20590"/>
                    <a:pt x="643128" y="19812"/>
                  </a:cubicBezTo>
                  <a:cubicBezTo>
                    <a:pt x="600742" y="20590"/>
                    <a:pt x="569881" y="33131"/>
                    <a:pt x="550545" y="57436"/>
                  </a:cubicBezTo>
                  <a:cubicBezTo>
                    <a:pt x="531210" y="81741"/>
                    <a:pt x="521685" y="113141"/>
                    <a:pt x="521970" y="151638"/>
                  </a:cubicBezTo>
                  <a:lnTo>
                    <a:pt x="521970" y="200406"/>
                  </a:lnTo>
                  <a:cubicBezTo>
                    <a:pt x="521986" y="228140"/>
                    <a:pt x="527479" y="250396"/>
                    <a:pt x="538449" y="267176"/>
                  </a:cubicBezTo>
                  <a:cubicBezTo>
                    <a:pt x="549418" y="283956"/>
                    <a:pt x="565769" y="298022"/>
                    <a:pt x="587502" y="309372"/>
                  </a:cubicBezTo>
                  <a:lnTo>
                    <a:pt x="633984" y="334518"/>
                  </a:lnTo>
                  <a:cubicBezTo>
                    <a:pt x="659718" y="347917"/>
                    <a:pt x="677212" y="359601"/>
                    <a:pt x="686467" y="369570"/>
                  </a:cubicBezTo>
                  <a:cubicBezTo>
                    <a:pt x="695722" y="379540"/>
                    <a:pt x="700072" y="391986"/>
                    <a:pt x="699516" y="406908"/>
                  </a:cubicBezTo>
                  <a:lnTo>
                    <a:pt x="699516" y="416814"/>
                  </a:lnTo>
                  <a:cubicBezTo>
                    <a:pt x="699850" y="438230"/>
                    <a:pt x="695754" y="455787"/>
                    <a:pt x="687229" y="469487"/>
                  </a:cubicBezTo>
                  <a:cubicBezTo>
                    <a:pt x="678704" y="483188"/>
                    <a:pt x="663750" y="490268"/>
                    <a:pt x="642366" y="490728"/>
                  </a:cubicBezTo>
                  <a:cubicBezTo>
                    <a:pt x="620586" y="490268"/>
                    <a:pt x="605282" y="483188"/>
                    <a:pt x="596456" y="469487"/>
                  </a:cubicBezTo>
                  <a:cubicBezTo>
                    <a:pt x="587629" y="455787"/>
                    <a:pt x="583375" y="438230"/>
                    <a:pt x="583692" y="416814"/>
                  </a:cubicBezTo>
                  <a:lnTo>
                    <a:pt x="583692" y="414528"/>
                  </a:lnTo>
                  <a:lnTo>
                    <a:pt x="604266" y="414528"/>
                  </a:lnTo>
                  <a:lnTo>
                    <a:pt x="604266" y="416052"/>
                  </a:lnTo>
                  <a:cubicBezTo>
                    <a:pt x="603949" y="432007"/>
                    <a:pt x="606489" y="445056"/>
                    <a:pt x="611886" y="455200"/>
                  </a:cubicBezTo>
                  <a:cubicBezTo>
                    <a:pt x="617284" y="465344"/>
                    <a:pt x="627444" y="470583"/>
                    <a:pt x="642366" y="470916"/>
                  </a:cubicBezTo>
                  <a:cubicBezTo>
                    <a:pt x="656559" y="470583"/>
                    <a:pt x="666274" y="465344"/>
                    <a:pt x="671513" y="455200"/>
                  </a:cubicBezTo>
                  <a:cubicBezTo>
                    <a:pt x="676752" y="445056"/>
                    <a:pt x="679228" y="432007"/>
                    <a:pt x="678942" y="416052"/>
                  </a:cubicBezTo>
                  <a:lnTo>
                    <a:pt x="678942" y="412242"/>
                  </a:lnTo>
                  <a:cubicBezTo>
                    <a:pt x="679768" y="400780"/>
                    <a:pt x="676402" y="390938"/>
                    <a:pt x="668846" y="382715"/>
                  </a:cubicBezTo>
                  <a:cubicBezTo>
                    <a:pt x="661289" y="374491"/>
                    <a:pt x="644589" y="363506"/>
                    <a:pt x="618744" y="349758"/>
                  </a:cubicBezTo>
                  <a:lnTo>
                    <a:pt x="572262" y="324612"/>
                  </a:lnTo>
                  <a:cubicBezTo>
                    <a:pt x="550641" y="313531"/>
                    <a:pt x="533496" y="298545"/>
                    <a:pt x="520827" y="279654"/>
                  </a:cubicBezTo>
                  <a:cubicBezTo>
                    <a:pt x="508159" y="260763"/>
                    <a:pt x="501682" y="235871"/>
                    <a:pt x="501396" y="204978"/>
                  </a:cubicBezTo>
                  <a:lnTo>
                    <a:pt x="501396" y="150876"/>
                  </a:lnTo>
                  <a:cubicBezTo>
                    <a:pt x="501063" y="106252"/>
                    <a:pt x="512207" y="70152"/>
                    <a:pt x="534829" y="42577"/>
                  </a:cubicBezTo>
                  <a:cubicBezTo>
                    <a:pt x="557451" y="15002"/>
                    <a:pt x="593551" y="810"/>
                    <a:pt x="643128" y="0"/>
                  </a:cubicBezTo>
                  <a:close/>
                </a:path>
              </a:pathLst>
            </a:cu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Apertura Rg" pitchFamily="2" charset="77"/>
              </a:endParaRPr>
            </a:p>
          </p:txBody>
        </p:sp>
      </p:grpSp>
      <p:cxnSp>
        <p:nvCxnSpPr>
          <p:cNvPr id="11" name="Straight Connector 10">
            <a:extLst>
              <a:ext uri="{FF2B5EF4-FFF2-40B4-BE49-F238E27FC236}">
                <a16:creationId xmlns:a16="http://schemas.microsoft.com/office/drawing/2014/main" id="{83E29494-88F6-536E-C8FD-CCB9896B9CF5}"/>
              </a:ext>
            </a:extLst>
          </p:cNvPr>
          <p:cNvCxnSpPr/>
          <p:nvPr userDrawn="1"/>
        </p:nvCxnSpPr>
        <p:spPr>
          <a:xfrm>
            <a:off x="10110528" y="668694"/>
            <a:ext cx="0" cy="432816"/>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pic>
        <p:nvPicPr>
          <p:cNvPr id="17" name="Picture 16" descr="A logo with red and yellow lines&#10;&#10;Description automatically generated">
            <a:extLst>
              <a:ext uri="{FF2B5EF4-FFF2-40B4-BE49-F238E27FC236}">
                <a16:creationId xmlns:a16="http://schemas.microsoft.com/office/drawing/2014/main" id="{A128E13A-4962-5BA6-A528-AAC7AEA8BA1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281118" y="523377"/>
            <a:ext cx="1470904" cy="720743"/>
          </a:xfrm>
          <a:prstGeom prst="rect">
            <a:avLst/>
          </a:prstGeom>
        </p:spPr>
      </p:pic>
    </p:spTree>
    <p:extLst>
      <p:ext uri="{BB962C8B-B14F-4D97-AF65-F5344CB8AC3E}">
        <p14:creationId xmlns:p14="http://schemas.microsoft.com/office/powerpoint/2010/main" val="868616298"/>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62" r:id="rId4"/>
    <p:sldLayoutId id="2147483676"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3" r:id="rId15"/>
  </p:sldLayoutIdLst>
  <p:hf hdr="0" dt="0"/>
  <p:txStyles>
    <p:titleStyle>
      <a:lvl1pPr algn="l" defTabSz="914400" rtl="0" eaLnBrk="1" latinLnBrk="0" hangingPunct="1">
        <a:lnSpc>
          <a:spcPct val="90000"/>
        </a:lnSpc>
        <a:spcBef>
          <a:spcPct val="0"/>
        </a:spcBef>
        <a:buNone/>
        <a:defRPr sz="4400" b="1" kern="1200">
          <a:solidFill>
            <a:schemeClr val="tx2"/>
          </a:solidFill>
          <a:latin typeface="Apertura Rg"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ertura Rg"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ertura Rg"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tura Rg"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ertura Rg" pitchFamily="2" charset="77"/>
              </a:defRPr>
            </a:lvl1pPr>
          </a:lstStyle>
          <a:p>
            <a:fld id="{0816AD7B-5280-45A1-A33D-C964767A3A98}" type="datetime1">
              <a:rPr lang="en-GB" smtClean="0"/>
              <a:pPr/>
              <a:t>21/04/2026</a:t>
            </a:fld>
            <a:endParaRPr lang="en-GB"/>
          </a:p>
        </p:txBody>
      </p:sp>
    </p:spTree>
    <p:extLst>
      <p:ext uri="{BB962C8B-B14F-4D97-AF65-F5344CB8AC3E}">
        <p14:creationId xmlns:p14="http://schemas.microsoft.com/office/powerpoint/2010/main" val="41076455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lnSpc>
          <a:spcPct val="90000"/>
        </a:lnSpc>
        <a:spcBef>
          <a:spcPct val="0"/>
        </a:spcBef>
        <a:buNone/>
        <a:defRPr sz="4400" b="1" kern="1200">
          <a:solidFill>
            <a:schemeClr val="tx2"/>
          </a:solidFill>
          <a:latin typeface="Apertura Rg"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ertura Rg"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ertura Rg"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tura Rg"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ertura Rg" pitchFamily="2" charset="77"/>
              </a:defRPr>
            </a:lvl1pPr>
          </a:lstStyle>
          <a:p>
            <a:fld id="{0816AD7B-5280-45A1-A33D-C964767A3A98}" type="datetime1">
              <a:rPr lang="en-GB" smtClean="0"/>
              <a:pPr/>
              <a:t>21/04/2026</a:t>
            </a:fld>
            <a:endParaRPr lang="en-GB"/>
          </a:p>
        </p:txBody>
      </p:sp>
    </p:spTree>
    <p:extLst>
      <p:ext uri="{BB962C8B-B14F-4D97-AF65-F5344CB8AC3E}">
        <p14:creationId xmlns:p14="http://schemas.microsoft.com/office/powerpoint/2010/main" val="301503606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5" r:id="rId24"/>
  </p:sldLayoutIdLst>
  <p:hf hdr="0" ftr="0" dt="0"/>
  <p:txStyles>
    <p:titleStyle>
      <a:lvl1pPr algn="l" defTabSz="914400" rtl="0" eaLnBrk="1" latinLnBrk="0" hangingPunct="1">
        <a:lnSpc>
          <a:spcPct val="90000"/>
        </a:lnSpc>
        <a:spcBef>
          <a:spcPct val="0"/>
        </a:spcBef>
        <a:buNone/>
        <a:defRPr sz="4400" b="1" kern="1200">
          <a:solidFill>
            <a:schemeClr val="tx2"/>
          </a:solidFill>
          <a:latin typeface="Apertura Rg"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ertura Rg"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ertura Rg"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tura Rg"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dso@ukpowernetworks.co.uk"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d1lf1oz5vvdb9r.cloudfront.net/app/uploads/2023/11/1011184-UKPN-DSO-Operational-Agreement-FINAL-1.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Manual Input 21">
            <a:extLst>
              <a:ext uri="{FF2B5EF4-FFF2-40B4-BE49-F238E27FC236}">
                <a16:creationId xmlns:a16="http://schemas.microsoft.com/office/drawing/2014/main" id="{2D35ECC0-D89F-B7C1-C3AE-721FB9168A11}"/>
              </a:ext>
            </a:extLst>
          </p:cNvPr>
          <p:cNvSpPr/>
          <p:nvPr/>
        </p:nvSpPr>
        <p:spPr>
          <a:xfrm rot="5400000">
            <a:off x="132082" y="-132081"/>
            <a:ext cx="6858000" cy="7122163"/>
          </a:xfrm>
          <a:prstGeom prst="flowChartManualInput">
            <a:avLst/>
          </a:pr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3E6D7729-E7EC-8305-8EDF-55A3556D2FE4}"/>
              </a:ext>
            </a:extLst>
          </p:cNvPr>
          <p:cNvGrpSpPr/>
          <p:nvPr/>
        </p:nvGrpSpPr>
        <p:grpSpPr>
          <a:xfrm>
            <a:off x="894079" y="789519"/>
            <a:ext cx="4080794" cy="2873541"/>
            <a:chOff x="1084014" y="802720"/>
            <a:chExt cx="3410673" cy="2401667"/>
          </a:xfrm>
        </p:grpSpPr>
        <p:sp>
          <p:nvSpPr>
            <p:cNvPr id="9" name="Freeform: Shape 8">
              <a:extLst>
                <a:ext uri="{FF2B5EF4-FFF2-40B4-BE49-F238E27FC236}">
                  <a16:creationId xmlns:a16="http://schemas.microsoft.com/office/drawing/2014/main" id="{E39E6B9C-898E-CFAA-0E3A-ABBFB5587360}"/>
                </a:ext>
              </a:extLst>
            </p:cNvPr>
            <p:cNvSpPr/>
            <p:nvPr/>
          </p:nvSpPr>
          <p:spPr>
            <a:xfrm>
              <a:off x="1084014" y="802720"/>
              <a:ext cx="3410673" cy="2026111"/>
            </a:xfrm>
            <a:custGeom>
              <a:avLst/>
              <a:gdLst/>
              <a:ahLst/>
              <a:cxnLst/>
              <a:rect l="l" t="t" r="r" b="b"/>
              <a:pathLst>
                <a:path w="3219371" h="1912468">
                  <a:moveTo>
                    <a:pt x="353501" y="378933"/>
                  </a:moveTo>
                  <a:lnTo>
                    <a:pt x="353501" y="1533535"/>
                  </a:lnTo>
                  <a:lnTo>
                    <a:pt x="531523" y="1533535"/>
                  </a:lnTo>
                  <a:cubicBezTo>
                    <a:pt x="551551" y="1533323"/>
                    <a:pt x="565539" y="1527389"/>
                    <a:pt x="573486" y="1515732"/>
                  </a:cubicBezTo>
                  <a:cubicBezTo>
                    <a:pt x="581433" y="1504076"/>
                    <a:pt x="585248" y="1487969"/>
                    <a:pt x="584930" y="1467412"/>
                  </a:cubicBezTo>
                  <a:lnTo>
                    <a:pt x="584930" y="445056"/>
                  </a:lnTo>
                  <a:cubicBezTo>
                    <a:pt x="585248" y="424499"/>
                    <a:pt x="581433" y="408392"/>
                    <a:pt x="573486" y="396736"/>
                  </a:cubicBezTo>
                  <a:cubicBezTo>
                    <a:pt x="565539" y="385079"/>
                    <a:pt x="551551" y="379145"/>
                    <a:pt x="531523" y="378933"/>
                  </a:cubicBezTo>
                  <a:close/>
                  <a:moveTo>
                    <a:pt x="2743771" y="340786"/>
                  </a:moveTo>
                  <a:cubicBezTo>
                    <a:pt x="2696405" y="341898"/>
                    <a:pt x="2663980" y="359383"/>
                    <a:pt x="2646495" y="393239"/>
                  </a:cubicBezTo>
                  <a:cubicBezTo>
                    <a:pt x="2629011" y="427095"/>
                    <a:pt x="2620746" y="470647"/>
                    <a:pt x="2621699" y="523894"/>
                  </a:cubicBezTo>
                  <a:lnTo>
                    <a:pt x="2621699" y="1388574"/>
                  </a:lnTo>
                  <a:cubicBezTo>
                    <a:pt x="2620746" y="1441821"/>
                    <a:pt x="2629011" y="1485373"/>
                    <a:pt x="2646495" y="1519229"/>
                  </a:cubicBezTo>
                  <a:cubicBezTo>
                    <a:pt x="2663980" y="1553085"/>
                    <a:pt x="2696405" y="1570570"/>
                    <a:pt x="2743771" y="1571682"/>
                  </a:cubicBezTo>
                  <a:cubicBezTo>
                    <a:pt x="2791138" y="1570570"/>
                    <a:pt x="2823564" y="1553085"/>
                    <a:pt x="2841048" y="1519229"/>
                  </a:cubicBezTo>
                  <a:cubicBezTo>
                    <a:pt x="2858532" y="1485373"/>
                    <a:pt x="2866798" y="1441821"/>
                    <a:pt x="2865844" y="1388574"/>
                  </a:cubicBezTo>
                  <a:lnTo>
                    <a:pt x="2865844" y="523894"/>
                  </a:lnTo>
                  <a:cubicBezTo>
                    <a:pt x="2866798" y="470647"/>
                    <a:pt x="2858532" y="427095"/>
                    <a:pt x="2841048" y="393239"/>
                  </a:cubicBezTo>
                  <a:cubicBezTo>
                    <a:pt x="2823564" y="359383"/>
                    <a:pt x="2791138" y="341898"/>
                    <a:pt x="2743771" y="340786"/>
                  </a:cubicBezTo>
                  <a:close/>
                  <a:moveTo>
                    <a:pt x="284836" y="312811"/>
                  </a:moveTo>
                  <a:lnTo>
                    <a:pt x="541696" y="312811"/>
                  </a:lnTo>
                  <a:cubicBezTo>
                    <a:pt x="578625" y="313288"/>
                    <a:pt x="606494" y="324414"/>
                    <a:pt x="625303" y="346190"/>
                  </a:cubicBezTo>
                  <a:cubicBezTo>
                    <a:pt x="644112" y="367966"/>
                    <a:pt x="653543" y="397530"/>
                    <a:pt x="653596" y="434883"/>
                  </a:cubicBezTo>
                  <a:lnTo>
                    <a:pt x="653596" y="1477585"/>
                  </a:lnTo>
                  <a:cubicBezTo>
                    <a:pt x="653543" y="1514938"/>
                    <a:pt x="644112" y="1544502"/>
                    <a:pt x="625303" y="1566278"/>
                  </a:cubicBezTo>
                  <a:cubicBezTo>
                    <a:pt x="606494" y="1588054"/>
                    <a:pt x="578625" y="1599180"/>
                    <a:pt x="541696" y="1599657"/>
                  </a:cubicBezTo>
                  <a:lnTo>
                    <a:pt x="284836" y="1599657"/>
                  </a:lnTo>
                  <a:close/>
                  <a:moveTo>
                    <a:pt x="2743771" y="274663"/>
                  </a:moveTo>
                  <a:cubicBezTo>
                    <a:pt x="2815139" y="276200"/>
                    <a:pt x="2865049" y="299830"/>
                    <a:pt x="2893501" y="345554"/>
                  </a:cubicBezTo>
                  <a:cubicBezTo>
                    <a:pt x="2921953" y="391278"/>
                    <a:pt x="2935622" y="449877"/>
                    <a:pt x="2934510" y="521351"/>
                  </a:cubicBezTo>
                  <a:lnTo>
                    <a:pt x="2934510" y="1391117"/>
                  </a:lnTo>
                  <a:cubicBezTo>
                    <a:pt x="2935622" y="1462591"/>
                    <a:pt x="2921953" y="1521190"/>
                    <a:pt x="2893501" y="1566914"/>
                  </a:cubicBezTo>
                  <a:cubicBezTo>
                    <a:pt x="2865049" y="1612638"/>
                    <a:pt x="2815139" y="1636268"/>
                    <a:pt x="2743771" y="1637805"/>
                  </a:cubicBezTo>
                  <a:cubicBezTo>
                    <a:pt x="2672404" y="1636268"/>
                    <a:pt x="2622494" y="1612638"/>
                    <a:pt x="2594042" y="1566914"/>
                  </a:cubicBezTo>
                  <a:cubicBezTo>
                    <a:pt x="2565590" y="1521190"/>
                    <a:pt x="2551921" y="1462591"/>
                    <a:pt x="2553033" y="1391117"/>
                  </a:cubicBezTo>
                  <a:lnTo>
                    <a:pt x="2553033" y="521351"/>
                  </a:lnTo>
                  <a:cubicBezTo>
                    <a:pt x="2551921" y="449877"/>
                    <a:pt x="2565590" y="391278"/>
                    <a:pt x="2594042" y="345554"/>
                  </a:cubicBezTo>
                  <a:cubicBezTo>
                    <a:pt x="2622494" y="299830"/>
                    <a:pt x="2672404" y="276200"/>
                    <a:pt x="2743771" y="274663"/>
                  </a:cubicBezTo>
                  <a:close/>
                  <a:moveTo>
                    <a:pt x="1601371" y="274663"/>
                  </a:moveTo>
                  <a:cubicBezTo>
                    <a:pt x="1672845" y="276200"/>
                    <a:pt x="1723179" y="299830"/>
                    <a:pt x="1752373" y="345554"/>
                  </a:cubicBezTo>
                  <a:cubicBezTo>
                    <a:pt x="1781566" y="391278"/>
                    <a:pt x="1795660" y="449877"/>
                    <a:pt x="1794653" y="521351"/>
                  </a:cubicBezTo>
                  <a:lnTo>
                    <a:pt x="1794653" y="679028"/>
                  </a:lnTo>
                  <a:lnTo>
                    <a:pt x="1725987" y="679028"/>
                  </a:lnTo>
                  <a:lnTo>
                    <a:pt x="1725987" y="523894"/>
                  </a:lnTo>
                  <a:cubicBezTo>
                    <a:pt x="1726994" y="470647"/>
                    <a:pt x="1718622" y="427095"/>
                    <a:pt x="1700873" y="393239"/>
                  </a:cubicBezTo>
                  <a:cubicBezTo>
                    <a:pt x="1683124" y="359383"/>
                    <a:pt x="1649957" y="341898"/>
                    <a:pt x="1601371" y="340786"/>
                  </a:cubicBezTo>
                  <a:cubicBezTo>
                    <a:pt x="1555224" y="341898"/>
                    <a:pt x="1523540" y="359383"/>
                    <a:pt x="1506320" y="393239"/>
                  </a:cubicBezTo>
                  <a:cubicBezTo>
                    <a:pt x="1489101" y="427095"/>
                    <a:pt x="1480942" y="470647"/>
                    <a:pt x="1481842" y="523894"/>
                  </a:cubicBezTo>
                  <a:lnTo>
                    <a:pt x="1481842" y="610362"/>
                  </a:lnTo>
                  <a:cubicBezTo>
                    <a:pt x="1478875" y="653225"/>
                    <a:pt x="1485445" y="690207"/>
                    <a:pt x="1501552" y="721308"/>
                  </a:cubicBezTo>
                  <a:cubicBezTo>
                    <a:pt x="1517659" y="752409"/>
                    <a:pt x="1561105" y="787484"/>
                    <a:pt x="1631890" y="826532"/>
                  </a:cubicBezTo>
                  <a:lnTo>
                    <a:pt x="1787023" y="910457"/>
                  </a:lnTo>
                  <a:cubicBezTo>
                    <a:pt x="1876882" y="955068"/>
                    <a:pt x="1947031" y="1003177"/>
                    <a:pt x="1997471" y="1054782"/>
                  </a:cubicBezTo>
                  <a:cubicBezTo>
                    <a:pt x="2047911" y="1106387"/>
                    <a:pt x="2073554" y="1183742"/>
                    <a:pt x="2074402" y="1286847"/>
                  </a:cubicBezTo>
                  <a:lnTo>
                    <a:pt x="2074402" y="1408919"/>
                  </a:lnTo>
                  <a:cubicBezTo>
                    <a:pt x="2075568" y="1557854"/>
                    <a:pt x="2038268" y="1678337"/>
                    <a:pt x="1962502" y="1770368"/>
                  </a:cubicBezTo>
                  <a:cubicBezTo>
                    <a:pt x="1886737" y="1862399"/>
                    <a:pt x="1765512" y="1909766"/>
                    <a:pt x="1598828" y="1912468"/>
                  </a:cubicBezTo>
                  <a:cubicBezTo>
                    <a:pt x="1432144" y="1909766"/>
                    <a:pt x="1310920" y="1862399"/>
                    <a:pt x="1235154" y="1770368"/>
                  </a:cubicBezTo>
                  <a:cubicBezTo>
                    <a:pt x="1159389" y="1678337"/>
                    <a:pt x="1122089" y="1557854"/>
                    <a:pt x="1123255" y="1408919"/>
                  </a:cubicBezTo>
                  <a:lnTo>
                    <a:pt x="1123255" y="1383487"/>
                  </a:lnTo>
                  <a:lnTo>
                    <a:pt x="1191920" y="1383487"/>
                  </a:lnTo>
                  <a:lnTo>
                    <a:pt x="1191920" y="1406376"/>
                  </a:lnTo>
                  <a:cubicBezTo>
                    <a:pt x="1190914" y="1534859"/>
                    <a:pt x="1222809" y="1639659"/>
                    <a:pt x="1287607" y="1720776"/>
                  </a:cubicBezTo>
                  <a:cubicBezTo>
                    <a:pt x="1352405" y="1801893"/>
                    <a:pt x="1456146" y="1843749"/>
                    <a:pt x="1598828" y="1846345"/>
                  </a:cubicBezTo>
                  <a:cubicBezTo>
                    <a:pt x="1741511" y="1843749"/>
                    <a:pt x="1845252" y="1801893"/>
                    <a:pt x="1910049" y="1720776"/>
                  </a:cubicBezTo>
                  <a:cubicBezTo>
                    <a:pt x="1974847" y="1639659"/>
                    <a:pt x="2006743" y="1534859"/>
                    <a:pt x="2005736" y="1406376"/>
                  </a:cubicBezTo>
                  <a:lnTo>
                    <a:pt x="2005736" y="1304649"/>
                  </a:lnTo>
                  <a:cubicBezTo>
                    <a:pt x="2006425" y="1214525"/>
                    <a:pt x="1985338" y="1146813"/>
                    <a:pt x="1942475" y="1101513"/>
                  </a:cubicBezTo>
                  <a:cubicBezTo>
                    <a:pt x="1899612" y="1056213"/>
                    <a:pt x="1830840" y="1009482"/>
                    <a:pt x="1736160" y="961320"/>
                  </a:cubicBezTo>
                  <a:lnTo>
                    <a:pt x="1581026" y="877396"/>
                  </a:lnTo>
                  <a:cubicBezTo>
                    <a:pt x="1509499" y="838347"/>
                    <a:pt x="1463086" y="800094"/>
                    <a:pt x="1441787" y="762635"/>
                  </a:cubicBezTo>
                  <a:cubicBezTo>
                    <a:pt x="1420488" y="725176"/>
                    <a:pt x="1410951" y="678657"/>
                    <a:pt x="1413177" y="623078"/>
                  </a:cubicBezTo>
                  <a:lnTo>
                    <a:pt x="1413177" y="521351"/>
                  </a:lnTo>
                  <a:cubicBezTo>
                    <a:pt x="1412117" y="449877"/>
                    <a:pt x="1425681" y="391278"/>
                    <a:pt x="1453867" y="345554"/>
                  </a:cubicBezTo>
                  <a:cubicBezTo>
                    <a:pt x="1482054" y="299830"/>
                    <a:pt x="1531222" y="276200"/>
                    <a:pt x="1601371" y="274663"/>
                  </a:cubicBezTo>
                  <a:close/>
                  <a:moveTo>
                    <a:pt x="216170" y="246688"/>
                  </a:moveTo>
                  <a:lnTo>
                    <a:pt x="216170" y="1665780"/>
                  </a:lnTo>
                  <a:lnTo>
                    <a:pt x="551869" y="1665780"/>
                  </a:lnTo>
                  <a:cubicBezTo>
                    <a:pt x="616826" y="1666627"/>
                    <a:pt x="661755" y="1653488"/>
                    <a:pt x="686657" y="1626361"/>
                  </a:cubicBezTo>
                  <a:cubicBezTo>
                    <a:pt x="711559" y="1599233"/>
                    <a:pt x="723427" y="1553032"/>
                    <a:pt x="722262" y="1487758"/>
                  </a:cubicBezTo>
                  <a:lnTo>
                    <a:pt x="722262" y="424710"/>
                  </a:lnTo>
                  <a:cubicBezTo>
                    <a:pt x="723427" y="359436"/>
                    <a:pt x="711559" y="313235"/>
                    <a:pt x="686657" y="286107"/>
                  </a:cubicBezTo>
                  <a:cubicBezTo>
                    <a:pt x="661755" y="258980"/>
                    <a:pt x="616826" y="245841"/>
                    <a:pt x="551869" y="246688"/>
                  </a:cubicBezTo>
                  <a:close/>
                  <a:moveTo>
                    <a:pt x="2743771" y="208541"/>
                  </a:moveTo>
                  <a:cubicBezTo>
                    <a:pt x="2649515" y="210024"/>
                    <a:pt x="2582439" y="238847"/>
                    <a:pt x="2542543" y="295008"/>
                  </a:cubicBezTo>
                  <a:cubicBezTo>
                    <a:pt x="2502647" y="351170"/>
                    <a:pt x="2483255" y="425770"/>
                    <a:pt x="2484368" y="518808"/>
                  </a:cubicBezTo>
                  <a:lnTo>
                    <a:pt x="2484368" y="1393660"/>
                  </a:lnTo>
                  <a:cubicBezTo>
                    <a:pt x="2483255" y="1486698"/>
                    <a:pt x="2502647" y="1561298"/>
                    <a:pt x="2542543" y="1617460"/>
                  </a:cubicBezTo>
                  <a:cubicBezTo>
                    <a:pt x="2582439" y="1673621"/>
                    <a:pt x="2649515" y="1702444"/>
                    <a:pt x="2743771" y="1703927"/>
                  </a:cubicBezTo>
                  <a:cubicBezTo>
                    <a:pt x="2838028" y="1702444"/>
                    <a:pt x="2905104" y="1673621"/>
                    <a:pt x="2945000" y="1617460"/>
                  </a:cubicBezTo>
                  <a:cubicBezTo>
                    <a:pt x="2984896" y="1561298"/>
                    <a:pt x="3004288" y="1486698"/>
                    <a:pt x="3003175" y="1393660"/>
                  </a:cubicBezTo>
                  <a:lnTo>
                    <a:pt x="3003175" y="518808"/>
                  </a:lnTo>
                  <a:cubicBezTo>
                    <a:pt x="3004288" y="425770"/>
                    <a:pt x="2984896" y="351170"/>
                    <a:pt x="2945000" y="295008"/>
                  </a:cubicBezTo>
                  <a:cubicBezTo>
                    <a:pt x="2905104" y="238847"/>
                    <a:pt x="2838028" y="210024"/>
                    <a:pt x="2743771" y="208541"/>
                  </a:cubicBezTo>
                  <a:close/>
                  <a:moveTo>
                    <a:pt x="137331" y="170393"/>
                  </a:moveTo>
                  <a:lnTo>
                    <a:pt x="562042" y="170393"/>
                  </a:lnTo>
                  <a:cubicBezTo>
                    <a:pt x="644324" y="170128"/>
                    <a:pt x="704830" y="189732"/>
                    <a:pt x="743561" y="229204"/>
                  </a:cubicBezTo>
                  <a:cubicBezTo>
                    <a:pt x="782291" y="268676"/>
                    <a:pt x="801471" y="329606"/>
                    <a:pt x="801100" y="411995"/>
                  </a:cubicBezTo>
                  <a:lnTo>
                    <a:pt x="801100" y="1500473"/>
                  </a:lnTo>
                  <a:cubicBezTo>
                    <a:pt x="801471" y="1582862"/>
                    <a:pt x="782291" y="1643792"/>
                    <a:pt x="743561" y="1683264"/>
                  </a:cubicBezTo>
                  <a:cubicBezTo>
                    <a:pt x="704830" y="1722736"/>
                    <a:pt x="644324" y="1742340"/>
                    <a:pt x="562042" y="1742075"/>
                  </a:cubicBezTo>
                  <a:lnTo>
                    <a:pt x="137331" y="1742075"/>
                  </a:lnTo>
                  <a:close/>
                  <a:moveTo>
                    <a:pt x="2743771" y="132245"/>
                  </a:moveTo>
                  <a:cubicBezTo>
                    <a:pt x="2864678" y="134630"/>
                    <a:pt x="2951570" y="171188"/>
                    <a:pt x="3004447" y="241920"/>
                  </a:cubicBezTo>
                  <a:cubicBezTo>
                    <a:pt x="3057324" y="312652"/>
                    <a:pt x="3083179" y="403252"/>
                    <a:pt x="3082014" y="513722"/>
                  </a:cubicBezTo>
                  <a:lnTo>
                    <a:pt x="3082014" y="1398746"/>
                  </a:lnTo>
                  <a:cubicBezTo>
                    <a:pt x="3083179" y="1509216"/>
                    <a:pt x="3057324" y="1599816"/>
                    <a:pt x="3004447" y="1670548"/>
                  </a:cubicBezTo>
                  <a:cubicBezTo>
                    <a:pt x="2951570" y="1741280"/>
                    <a:pt x="2864678" y="1777838"/>
                    <a:pt x="2743771" y="1780223"/>
                  </a:cubicBezTo>
                  <a:cubicBezTo>
                    <a:pt x="2622865" y="1777838"/>
                    <a:pt x="2535973" y="1741280"/>
                    <a:pt x="2483096" y="1670548"/>
                  </a:cubicBezTo>
                  <a:cubicBezTo>
                    <a:pt x="2430219" y="1599816"/>
                    <a:pt x="2404364" y="1509216"/>
                    <a:pt x="2405529" y="1398746"/>
                  </a:cubicBezTo>
                  <a:lnTo>
                    <a:pt x="2405529" y="513722"/>
                  </a:lnTo>
                  <a:cubicBezTo>
                    <a:pt x="2404364" y="403252"/>
                    <a:pt x="2430219" y="312652"/>
                    <a:pt x="2483096" y="241920"/>
                  </a:cubicBezTo>
                  <a:cubicBezTo>
                    <a:pt x="2535973" y="171188"/>
                    <a:pt x="2622865" y="134630"/>
                    <a:pt x="2743771" y="132245"/>
                  </a:cubicBezTo>
                  <a:close/>
                  <a:moveTo>
                    <a:pt x="1601371" y="132245"/>
                  </a:moveTo>
                  <a:cubicBezTo>
                    <a:pt x="1721060" y="134630"/>
                    <a:pt x="1807210" y="171188"/>
                    <a:pt x="1859822" y="241920"/>
                  </a:cubicBezTo>
                  <a:cubicBezTo>
                    <a:pt x="1912434" y="312652"/>
                    <a:pt x="1938183" y="403252"/>
                    <a:pt x="1937071" y="513722"/>
                  </a:cubicBezTo>
                  <a:lnTo>
                    <a:pt x="1937071" y="679028"/>
                  </a:lnTo>
                  <a:lnTo>
                    <a:pt x="1863319" y="679028"/>
                  </a:lnTo>
                  <a:lnTo>
                    <a:pt x="1863319" y="518808"/>
                  </a:lnTo>
                  <a:cubicBezTo>
                    <a:pt x="1864166" y="425770"/>
                    <a:pt x="1844033" y="351170"/>
                    <a:pt x="1802918" y="295008"/>
                  </a:cubicBezTo>
                  <a:cubicBezTo>
                    <a:pt x="1761804" y="238847"/>
                    <a:pt x="1694621" y="210024"/>
                    <a:pt x="1601371" y="208541"/>
                  </a:cubicBezTo>
                  <a:cubicBezTo>
                    <a:pt x="1508334" y="210024"/>
                    <a:pt x="1441999" y="238847"/>
                    <a:pt x="1402368" y="295008"/>
                  </a:cubicBezTo>
                  <a:cubicBezTo>
                    <a:pt x="1362737" y="351170"/>
                    <a:pt x="1343451" y="425770"/>
                    <a:pt x="1344511" y="518808"/>
                  </a:cubicBezTo>
                  <a:lnTo>
                    <a:pt x="1344511" y="638337"/>
                  </a:lnTo>
                  <a:cubicBezTo>
                    <a:pt x="1342603" y="705149"/>
                    <a:pt x="1354048" y="759721"/>
                    <a:pt x="1378844" y="802054"/>
                  </a:cubicBezTo>
                  <a:cubicBezTo>
                    <a:pt x="1403640" y="844387"/>
                    <a:pt x="1453232" y="885608"/>
                    <a:pt x="1527619" y="925716"/>
                  </a:cubicBezTo>
                  <a:lnTo>
                    <a:pt x="1682753" y="1009641"/>
                  </a:lnTo>
                  <a:cubicBezTo>
                    <a:pt x="1770122" y="1053563"/>
                    <a:pt x="1834443" y="1096691"/>
                    <a:pt x="1875717" y="1139025"/>
                  </a:cubicBezTo>
                  <a:cubicBezTo>
                    <a:pt x="1916990" y="1181358"/>
                    <a:pt x="1937441" y="1241652"/>
                    <a:pt x="1937071" y="1319908"/>
                  </a:cubicBezTo>
                  <a:lnTo>
                    <a:pt x="1937071" y="1398746"/>
                  </a:lnTo>
                  <a:cubicBezTo>
                    <a:pt x="1938236" y="1509216"/>
                    <a:pt x="1912381" y="1599816"/>
                    <a:pt x="1859504" y="1670548"/>
                  </a:cubicBezTo>
                  <a:cubicBezTo>
                    <a:pt x="1806627" y="1741280"/>
                    <a:pt x="1719735" y="1777838"/>
                    <a:pt x="1598828" y="1780223"/>
                  </a:cubicBezTo>
                  <a:cubicBezTo>
                    <a:pt x="1477922" y="1777838"/>
                    <a:pt x="1391030" y="1741280"/>
                    <a:pt x="1338153" y="1670548"/>
                  </a:cubicBezTo>
                  <a:cubicBezTo>
                    <a:pt x="1285276" y="1599816"/>
                    <a:pt x="1259420" y="1509216"/>
                    <a:pt x="1260586" y="1398746"/>
                  </a:cubicBezTo>
                  <a:lnTo>
                    <a:pt x="1260586" y="1383487"/>
                  </a:lnTo>
                  <a:lnTo>
                    <a:pt x="1334338" y="1383487"/>
                  </a:lnTo>
                  <a:lnTo>
                    <a:pt x="1334338" y="1393660"/>
                  </a:lnTo>
                  <a:cubicBezTo>
                    <a:pt x="1333438" y="1486698"/>
                    <a:pt x="1353677" y="1561298"/>
                    <a:pt x="1395056" y="1617460"/>
                  </a:cubicBezTo>
                  <a:cubicBezTo>
                    <a:pt x="1436436" y="1673621"/>
                    <a:pt x="1504360" y="1702444"/>
                    <a:pt x="1598828" y="1703927"/>
                  </a:cubicBezTo>
                  <a:cubicBezTo>
                    <a:pt x="1693085" y="1702444"/>
                    <a:pt x="1760161" y="1673621"/>
                    <a:pt x="1800057" y="1617460"/>
                  </a:cubicBezTo>
                  <a:cubicBezTo>
                    <a:pt x="1839953" y="1561298"/>
                    <a:pt x="1859345" y="1486698"/>
                    <a:pt x="1858232" y="1393660"/>
                  </a:cubicBezTo>
                  <a:lnTo>
                    <a:pt x="1858232" y="1340253"/>
                  </a:lnTo>
                  <a:cubicBezTo>
                    <a:pt x="1860087" y="1277416"/>
                    <a:pt x="1844298" y="1228248"/>
                    <a:pt x="1810866" y="1192749"/>
                  </a:cubicBezTo>
                  <a:cubicBezTo>
                    <a:pt x="1777433" y="1157251"/>
                    <a:pt x="1715232" y="1115712"/>
                    <a:pt x="1624260" y="1068134"/>
                  </a:cubicBezTo>
                  <a:lnTo>
                    <a:pt x="1469126" y="984209"/>
                  </a:lnTo>
                  <a:cubicBezTo>
                    <a:pt x="1397229" y="946220"/>
                    <a:pt x="1345200" y="902033"/>
                    <a:pt x="1313039" y="851646"/>
                  </a:cubicBezTo>
                  <a:cubicBezTo>
                    <a:pt x="1280879" y="801259"/>
                    <a:pt x="1265090" y="736090"/>
                    <a:pt x="1265672" y="656139"/>
                  </a:cubicBezTo>
                  <a:lnTo>
                    <a:pt x="1265672" y="513722"/>
                  </a:lnTo>
                  <a:cubicBezTo>
                    <a:pt x="1264560" y="403252"/>
                    <a:pt x="1290309" y="312652"/>
                    <a:pt x="1342921" y="241920"/>
                  </a:cubicBezTo>
                  <a:cubicBezTo>
                    <a:pt x="1395533" y="171188"/>
                    <a:pt x="1481683" y="134630"/>
                    <a:pt x="1601371" y="132245"/>
                  </a:cubicBezTo>
                  <a:close/>
                  <a:moveTo>
                    <a:pt x="68666" y="104270"/>
                  </a:moveTo>
                  <a:lnTo>
                    <a:pt x="68666" y="1808198"/>
                  </a:lnTo>
                  <a:lnTo>
                    <a:pt x="574758" y="1808198"/>
                  </a:lnTo>
                  <a:cubicBezTo>
                    <a:pt x="673835" y="1808198"/>
                    <a:pt x="747799" y="1783402"/>
                    <a:pt x="796650" y="1733810"/>
                  </a:cubicBezTo>
                  <a:cubicBezTo>
                    <a:pt x="845500" y="1684218"/>
                    <a:pt x="869872" y="1609830"/>
                    <a:pt x="869766" y="1510646"/>
                  </a:cubicBezTo>
                  <a:lnTo>
                    <a:pt x="869766" y="401822"/>
                  </a:lnTo>
                  <a:cubicBezTo>
                    <a:pt x="869872" y="302638"/>
                    <a:pt x="845500" y="228250"/>
                    <a:pt x="796650" y="178658"/>
                  </a:cubicBezTo>
                  <a:cubicBezTo>
                    <a:pt x="747799" y="129066"/>
                    <a:pt x="673835" y="104270"/>
                    <a:pt x="574758" y="104270"/>
                  </a:cubicBezTo>
                  <a:close/>
                  <a:moveTo>
                    <a:pt x="2743771" y="66123"/>
                  </a:moveTo>
                  <a:cubicBezTo>
                    <a:pt x="2601089" y="68719"/>
                    <a:pt x="2497348" y="110575"/>
                    <a:pt x="2432550" y="191692"/>
                  </a:cubicBezTo>
                  <a:cubicBezTo>
                    <a:pt x="2367752" y="272809"/>
                    <a:pt x="2335857" y="377609"/>
                    <a:pt x="2336863" y="506092"/>
                  </a:cubicBezTo>
                  <a:lnTo>
                    <a:pt x="2336863" y="1406376"/>
                  </a:lnTo>
                  <a:cubicBezTo>
                    <a:pt x="2335857" y="1534859"/>
                    <a:pt x="2367752" y="1639659"/>
                    <a:pt x="2432550" y="1720776"/>
                  </a:cubicBezTo>
                  <a:cubicBezTo>
                    <a:pt x="2497348" y="1801893"/>
                    <a:pt x="2601089" y="1843749"/>
                    <a:pt x="2743771" y="1846345"/>
                  </a:cubicBezTo>
                  <a:cubicBezTo>
                    <a:pt x="2886454" y="1843749"/>
                    <a:pt x="2990195" y="1801893"/>
                    <a:pt x="3054993" y="1720776"/>
                  </a:cubicBezTo>
                  <a:cubicBezTo>
                    <a:pt x="3119790" y="1639659"/>
                    <a:pt x="3151686" y="1534859"/>
                    <a:pt x="3150679" y="1406376"/>
                  </a:cubicBezTo>
                  <a:lnTo>
                    <a:pt x="3150679" y="506092"/>
                  </a:lnTo>
                  <a:cubicBezTo>
                    <a:pt x="3151686" y="377609"/>
                    <a:pt x="3119790" y="272809"/>
                    <a:pt x="3054993" y="191692"/>
                  </a:cubicBezTo>
                  <a:cubicBezTo>
                    <a:pt x="2990195" y="110575"/>
                    <a:pt x="2886454" y="68719"/>
                    <a:pt x="2743771" y="66123"/>
                  </a:cubicBezTo>
                  <a:close/>
                  <a:moveTo>
                    <a:pt x="0" y="38148"/>
                  </a:moveTo>
                  <a:lnTo>
                    <a:pt x="584930" y="38148"/>
                  </a:lnTo>
                  <a:cubicBezTo>
                    <a:pt x="699797" y="38572"/>
                    <a:pt x="787325" y="68878"/>
                    <a:pt x="847513" y="129066"/>
                  </a:cubicBezTo>
                  <a:cubicBezTo>
                    <a:pt x="907701" y="189255"/>
                    <a:pt x="938008" y="276782"/>
                    <a:pt x="938432" y="391649"/>
                  </a:cubicBezTo>
                  <a:lnTo>
                    <a:pt x="938432" y="1520819"/>
                  </a:lnTo>
                  <a:cubicBezTo>
                    <a:pt x="938008" y="1635685"/>
                    <a:pt x="907701" y="1723213"/>
                    <a:pt x="847513" y="1783402"/>
                  </a:cubicBezTo>
                  <a:cubicBezTo>
                    <a:pt x="787325" y="1843590"/>
                    <a:pt x="699797" y="1873896"/>
                    <a:pt x="584930" y="1874320"/>
                  </a:cubicBezTo>
                  <a:lnTo>
                    <a:pt x="0" y="1874320"/>
                  </a:lnTo>
                  <a:close/>
                  <a:moveTo>
                    <a:pt x="2743771" y="0"/>
                  </a:moveTo>
                  <a:cubicBezTo>
                    <a:pt x="2910455" y="2702"/>
                    <a:pt x="3031680" y="50069"/>
                    <a:pt x="3107445" y="142100"/>
                  </a:cubicBezTo>
                  <a:cubicBezTo>
                    <a:pt x="3183211" y="234131"/>
                    <a:pt x="3220511" y="354614"/>
                    <a:pt x="3219345" y="503549"/>
                  </a:cubicBezTo>
                  <a:lnTo>
                    <a:pt x="3219345" y="1408919"/>
                  </a:lnTo>
                  <a:cubicBezTo>
                    <a:pt x="3220511" y="1557854"/>
                    <a:pt x="3183211" y="1678337"/>
                    <a:pt x="3107445" y="1770368"/>
                  </a:cubicBezTo>
                  <a:cubicBezTo>
                    <a:pt x="3031680" y="1862399"/>
                    <a:pt x="2910455" y="1909766"/>
                    <a:pt x="2743771" y="1912468"/>
                  </a:cubicBezTo>
                  <a:cubicBezTo>
                    <a:pt x="2577087" y="1909766"/>
                    <a:pt x="2455863" y="1862399"/>
                    <a:pt x="2380097" y="1770368"/>
                  </a:cubicBezTo>
                  <a:cubicBezTo>
                    <a:pt x="2304332" y="1678337"/>
                    <a:pt x="2267032" y="1557854"/>
                    <a:pt x="2268198" y="1408919"/>
                  </a:cubicBezTo>
                  <a:lnTo>
                    <a:pt x="2268198" y="503549"/>
                  </a:lnTo>
                  <a:cubicBezTo>
                    <a:pt x="2267032" y="354614"/>
                    <a:pt x="2304332" y="234131"/>
                    <a:pt x="2380097" y="142100"/>
                  </a:cubicBezTo>
                  <a:cubicBezTo>
                    <a:pt x="2455863" y="50069"/>
                    <a:pt x="2577087" y="2702"/>
                    <a:pt x="2743771" y="0"/>
                  </a:cubicBezTo>
                  <a:close/>
                  <a:moveTo>
                    <a:pt x="1601371" y="0"/>
                  </a:moveTo>
                  <a:cubicBezTo>
                    <a:pt x="1766837" y="2702"/>
                    <a:pt x="1887320" y="50069"/>
                    <a:pt x="1962820" y="142100"/>
                  </a:cubicBezTo>
                  <a:cubicBezTo>
                    <a:pt x="2038321" y="234131"/>
                    <a:pt x="2075515" y="354614"/>
                    <a:pt x="2074402" y="503549"/>
                  </a:cubicBezTo>
                  <a:lnTo>
                    <a:pt x="2074402" y="679028"/>
                  </a:lnTo>
                  <a:lnTo>
                    <a:pt x="2005736" y="679028"/>
                  </a:lnTo>
                  <a:lnTo>
                    <a:pt x="2005736" y="506092"/>
                  </a:lnTo>
                  <a:cubicBezTo>
                    <a:pt x="2006690" y="377609"/>
                    <a:pt x="1974900" y="272809"/>
                    <a:pt x="1910367" y="191692"/>
                  </a:cubicBezTo>
                  <a:cubicBezTo>
                    <a:pt x="1845834" y="110575"/>
                    <a:pt x="1742836" y="68719"/>
                    <a:pt x="1601371" y="66123"/>
                  </a:cubicBezTo>
                  <a:cubicBezTo>
                    <a:pt x="1459907" y="68719"/>
                    <a:pt x="1356909" y="110575"/>
                    <a:pt x="1292376" y="191692"/>
                  </a:cubicBezTo>
                  <a:cubicBezTo>
                    <a:pt x="1227843" y="272809"/>
                    <a:pt x="1196053" y="377609"/>
                    <a:pt x="1197007" y="506092"/>
                  </a:cubicBezTo>
                  <a:lnTo>
                    <a:pt x="1197007" y="668855"/>
                  </a:lnTo>
                  <a:cubicBezTo>
                    <a:pt x="1197060" y="761416"/>
                    <a:pt x="1215392" y="835698"/>
                    <a:pt x="1252003" y="891701"/>
                  </a:cubicBezTo>
                  <a:cubicBezTo>
                    <a:pt x="1288614" y="947704"/>
                    <a:pt x="1343186" y="994647"/>
                    <a:pt x="1415720" y="1032529"/>
                  </a:cubicBezTo>
                  <a:lnTo>
                    <a:pt x="1570853" y="1116454"/>
                  </a:lnTo>
                  <a:cubicBezTo>
                    <a:pt x="1656739" y="1161172"/>
                    <a:pt x="1715126" y="1200167"/>
                    <a:pt x="1746015" y="1233440"/>
                  </a:cubicBezTo>
                  <a:cubicBezTo>
                    <a:pt x="1776904" y="1266713"/>
                    <a:pt x="1791421" y="1308252"/>
                    <a:pt x="1789566" y="1358056"/>
                  </a:cubicBezTo>
                  <a:lnTo>
                    <a:pt x="1789566" y="1391117"/>
                  </a:lnTo>
                  <a:cubicBezTo>
                    <a:pt x="1790679" y="1462591"/>
                    <a:pt x="1777009" y="1521190"/>
                    <a:pt x="1748558" y="1566914"/>
                  </a:cubicBezTo>
                  <a:cubicBezTo>
                    <a:pt x="1720106" y="1612638"/>
                    <a:pt x="1670196" y="1636268"/>
                    <a:pt x="1598828" y="1637805"/>
                  </a:cubicBezTo>
                  <a:cubicBezTo>
                    <a:pt x="1526136" y="1636268"/>
                    <a:pt x="1475061" y="1612638"/>
                    <a:pt x="1445602" y="1566914"/>
                  </a:cubicBezTo>
                  <a:cubicBezTo>
                    <a:pt x="1416144" y="1521190"/>
                    <a:pt x="1401944" y="1462591"/>
                    <a:pt x="1403004" y="1391117"/>
                  </a:cubicBezTo>
                  <a:lnTo>
                    <a:pt x="1403004" y="1383487"/>
                  </a:lnTo>
                  <a:lnTo>
                    <a:pt x="1471670" y="1383487"/>
                  </a:lnTo>
                  <a:lnTo>
                    <a:pt x="1471670" y="1388574"/>
                  </a:lnTo>
                  <a:cubicBezTo>
                    <a:pt x="1470610" y="1441821"/>
                    <a:pt x="1479087" y="1485373"/>
                    <a:pt x="1497101" y="1519229"/>
                  </a:cubicBezTo>
                  <a:cubicBezTo>
                    <a:pt x="1515116" y="1553085"/>
                    <a:pt x="1549025" y="1570570"/>
                    <a:pt x="1598828" y="1571682"/>
                  </a:cubicBezTo>
                  <a:cubicBezTo>
                    <a:pt x="1646195" y="1570570"/>
                    <a:pt x="1678620" y="1553085"/>
                    <a:pt x="1696105" y="1519229"/>
                  </a:cubicBezTo>
                  <a:cubicBezTo>
                    <a:pt x="1713589" y="1485373"/>
                    <a:pt x="1721854" y="1441821"/>
                    <a:pt x="1720901" y="1388574"/>
                  </a:cubicBezTo>
                  <a:lnTo>
                    <a:pt x="1720901" y="1375858"/>
                  </a:lnTo>
                  <a:cubicBezTo>
                    <a:pt x="1723656" y="1337604"/>
                    <a:pt x="1712424" y="1304755"/>
                    <a:pt x="1687204" y="1277310"/>
                  </a:cubicBezTo>
                  <a:cubicBezTo>
                    <a:pt x="1661984" y="1249865"/>
                    <a:pt x="1606246" y="1213201"/>
                    <a:pt x="1519990" y="1167318"/>
                  </a:cubicBezTo>
                  <a:lnTo>
                    <a:pt x="1364856" y="1083393"/>
                  </a:lnTo>
                  <a:cubicBezTo>
                    <a:pt x="1292694" y="1046411"/>
                    <a:pt x="1235472" y="996395"/>
                    <a:pt x="1193192" y="933345"/>
                  </a:cubicBezTo>
                  <a:cubicBezTo>
                    <a:pt x="1150912" y="870296"/>
                    <a:pt x="1129295" y="787219"/>
                    <a:pt x="1128341" y="684114"/>
                  </a:cubicBezTo>
                  <a:lnTo>
                    <a:pt x="1128341" y="503549"/>
                  </a:lnTo>
                  <a:cubicBezTo>
                    <a:pt x="1127228" y="354614"/>
                    <a:pt x="1164422" y="234131"/>
                    <a:pt x="1239923" y="142100"/>
                  </a:cubicBezTo>
                  <a:cubicBezTo>
                    <a:pt x="1315423" y="50069"/>
                    <a:pt x="1435906" y="2702"/>
                    <a:pt x="16013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1CF6446-2188-87F3-E24F-C32DA58DC24E}"/>
                </a:ext>
              </a:extLst>
            </p:cNvPr>
            <p:cNvSpPr/>
            <p:nvPr/>
          </p:nvSpPr>
          <p:spPr>
            <a:xfrm>
              <a:off x="1084014" y="2965754"/>
              <a:ext cx="3410673" cy="238633"/>
            </a:xfrm>
            <a:custGeom>
              <a:avLst/>
              <a:gdLst/>
              <a:ahLst/>
              <a:cxnLst/>
              <a:rect l="l" t="t" r="r" b="b"/>
              <a:pathLst>
                <a:path w="8189976" h="573024">
                  <a:moveTo>
                    <a:pt x="7044309" y="416814"/>
                  </a:moveTo>
                  <a:lnTo>
                    <a:pt x="7160133" y="416814"/>
                  </a:lnTo>
                  <a:lnTo>
                    <a:pt x="7173087" y="561594"/>
                  </a:lnTo>
                  <a:lnTo>
                    <a:pt x="7152513" y="561594"/>
                  </a:lnTo>
                  <a:lnTo>
                    <a:pt x="7141083" y="437388"/>
                  </a:lnTo>
                  <a:lnTo>
                    <a:pt x="7063359" y="437388"/>
                  </a:lnTo>
                  <a:lnTo>
                    <a:pt x="7051929" y="561594"/>
                  </a:lnTo>
                  <a:lnTo>
                    <a:pt x="7031355" y="561594"/>
                  </a:lnTo>
                  <a:close/>
                  <a:moveTo>
                    <a:pt x="7048119" y="372618"/>
                  </a:moveTo>
                  <a:lnTo>
                    <a:pt x="7156323" y="372618"/>
                  </a:lnTo>
                  <a:lnTo>
                    <a:pt x="7157847" y="396240"/>
                  </a:lnTo>
                  <a:lnTo>
                    <a:pt x="7046595" y="396240"/>
                  </a:lnTo>
                  <a:close/>
                  <a:moveTo>
                    <a:pt x="1725168" y="362712"/>
                  </a:moveTo>
                  <a:lnTo>
                    <a:pt x="1725168" y="459486"/>
                  </a:lnTo>
                  <a:lnTo>
                    <a:pt x="1769364" y="459486"/>
                  </a:lnTo>
                  <a:cubicBezTo>
                    <a:pt x="1775365" y="459423"/>
                    <a:pt x="1779556" y="457645"/>
                    <a:pt x="1781937" y="454152"/>
                  </a:cubicBezTo>
                  <a:cubicBezTo>
                    <a:pt x="1784319" y="450660"/>
                    <a:pt x="1785462" y="445834"/>
                    <a:pt x="1785366" y="439674"/>
                  </a:cubicBezTo>
                  <a:lnTo>
                    <a:pt x="1785366" y="410718"/>
                  </a:lnTo>
                  <a:cubicBezTo>
                    <a:pt x="1785478" y="396050"/>
                    <a:pt x="1783160" y="384429"/>
                    <a:pt x="1778413" y="375857"/>
                  </a:cubicBezTo>
                  <a:cubicBezTo>
                    <a:pt x="1773666" y="367284"/>
                    <a:pt x="1765824" y="362903"/>
                    <a:pt x="1754886" y="362712"/>
                  </a:cubicBezTo>
                  <a:close/>
                  <a:moveTo>
                    <a:pt x="7991094" y="342900"/>
                  </a:moveTo>
                  <a:lnTo>
                    <a:pt x="8029956" y="342900"/>
                  </a:lnTo>
                  <a:cubicBezTo>
                    <a:pt x="8047339" y="343345"/>
                    <a:pt x="8059436" y="349695"/>
                    <a:pt x="8066246" y="361950"/>
                  </a:cubicBezTo>
                  <a:cubicBezTo>
                    <a:pt x="8073057" y="374206"/>
                    <a:pt x="8077724" y="389700"/>
                    <a:pt x="8080248" y="408432"/>
                  </a:cubicBezTo>
                  <a:lnTo>
                    <a:pt x="8104632" y="561594"/>
                  </a:lnTo>
                  <a:lnTo>
                    <a:pt x="8084058" y="561594"/>
                  </a:lnTo>
                  <a:lnTo>
                    <a:pt x="8060436" y="410718"/>
                  </a:lnTo>
                  <a:cubicBezTo>
                    <a:pt x="8058070" y="394383"/>
                    <a:pt x="8054801" y="382286"/>
                    <a:pt x="8050625" y="374428"/>
                  </a:cubicBezTo>
                  <a:cubicBezTo>
                    <a:pt x="8046450" y="366570"/>
                    <a:pt x="8039560" y="362665"/>
                    <a:pt x="8029956" y="362712"/>
                  </a:cubicBezTo>
                  <a:lnTo>
                    <a:pt x="8011668" y="362712"/>
                  </a:lnTo>
                  <a:lnTo>
                    <a:pt x="8011668" y="561594"/>
                  </a:lnTo>
                  <a:lnTo>
                    <a:pt x="7991094" y="561594"/>
                  </a:lnTo>
                  <a:close/>
                  <a:moveTo>
                    <a:pt x="6714744" y="342900"/>
                  </a:moveTo>
                  <a:lnTo>
                    <a:pt x="6753606" y="342900"/>
                  </a:lnTo>
                  <a:cubicBezTo>
                    <a:pt x="6770989" y="343345"/>
                    <a:pt x="6783086" y="349695"/>
                    <a:pt x="6789896" y="361950"/>
                  </a:cubicBezTo>
                  <a:cubicBezTo>
                    <a:pt x="6796707" y="374206"/>
                    <a:pt x="6801374" y="389700"/>
                    <a:pt x="6803898" y="408432"/>
                  </a:cubicBezTo>
                  <a:lnTo>
                    <a:pt x="6828282" y="561594"/>
                  </a:lnTo>
                  <a:lnTo>
                    <a:pt x="6807708" y="561594"/>
                  </a:lnTo>
                  <a:lnTo>
                    <a:pt x="6784086" y="410718"/>
                  </a:lnTo>
                  <a:cubicBezTo>
                    <a:pt x="6781720" y="394383"/>
                    <a:pt x="6778451" y="382286"/>
                    <a:pt x="6774275" y="374428"/>
                  </a:cubicBezTo>
                  <a:cubicBezTo>
                    <a:pt x="6770100" y="366570"/>
                    <a:pt x="6763210" y="362665"/>
                    <a:pt x="6753606" y="362712"/>
                  </a:cubicBezTo>
                  <a:lnTo>
                    <a:pt x="6735318" y="362712"/>
                  </a:lnTo>
                  <a:lnTo>
                    <a:pt x="6735318" y="561594"/>
                  </a:lnTo>
                  <a:lnTo>
                    <a:pt x="6714744" y="561594"/>
                  </a:lnTo>
                  <a:close/>
                  <a:moveTo>
                    <a:pt x="6428994" y="342900"/>
                  </a:moveTo>
                  <a:lnTo>
                    <a:pt x="6563868" y="342900"/>
                  </a:lnTo>
                  <a:lnTo>
                    <a:pt x="6563868" y="362712"/>
                  </a:lnTo>
                  <a:lnTo>
                    <a:pt x="6449568" y="362712"/>
                  </a:lnTo>
                  <a:lnTo>
                    <a:pt x="6449568" y="459486"/>
                  </a:lnTo>
                  <a:lnTo>
                    <a:pt x="6574536" y="459486"/>
                  </a:lnTo>
                  <a:lnTo>
                    <a:pt x="6574536" y="479298"/>
                  </a:lnTo>
                  <a:lnTo>
                    <a:pt x="6428994" y="479298"/>
                  </a:lnTo>
                  <a:close/>
                  <a:moveTo>
                    <a:pt x="4847844" y="342900"/>
                  </a:moveTo>
                  <a:lnTo>
                    <a:pt x="4982718" y="342900"/>
                  </a:lnTo>
                  <a:lnTo>
                    <a:pt x="4982718" y="362712"/>
                  </a:lnTo>
                  <a:lnTo>
                    <a:pt x="4868418" y="362712"/>
                  </a:lnTo>
                  <a:lnTo>
                    <a:pt x="4868418" y="459486"/>
                  </a:lnTo>
                  <a:lnTo>
                    <a:pt x="4993386" y="459486"/>
                  </a:lnTo>
                  <a:lnTo>
                    <a:pt x="4993386" y="479298"/>
                  </a:lnTo>
                  <a:lnTo>
                    <a:pt x="4847844" y="479298"/>
                  </a:lnTo>
                  <a:close/>
                  <a:moveTo>
                    <a:pt x="1704594" y="342900"/>
                  </a:moveTo>
                  <a:lnTo>
                    <a:pt x="1754886" y="342900"/>
                  </a:lnTo>
                  <a:cubicBezTo>
                    <a:pt x="1773349" y="343043"/>
                    <a:pt x="1786525" y="348853"/>
                    <a:pt x="1794415" y="360331"/>
                  </a:cubicBezTo>
                  <a:cubicBezTo>
                    <a:pt x="1802305" y="371809"/>
                    <a:pt x="1806147" y="388096"/>
                    <a:pt x="1805941" y="409194"/>
                  </a:cubicBezTo>
                  <a:lnTo>
                    <a:pt x="1805941" y="442722"/>
                  </a:lnTo>
                  <a:cubicBezTo>
                    <a:pt x="1805925" y="453914"/>
                    <a:pt x="1803099" y="462772"/>
                    <a:pt x="1797463" y="469297"/>
                  </a:cubicBezTo>
                  <a:cubicBezTo>
                    <a:pt x="1791828" y="475822"/>
                    <a:pt x="1783477" y="479155"/>
                    <a:pt x="1772412" y="479298"/>
                  </a:cubicBezTo>
                  <a:lnTo>
                    <a:pt x="1704594" y="479298"/>
                  </a:lnTo>
                  <a:close/>
                  <a:moveTo>
                    <a:pt x="1199769" y="342900"/>
                  </a:moveTo>
                  <a:lnTo>
                    <a:pt x="1238631" y="342900"/>
                  </a:lnTo>
                  <a:cubicBezTo>
                    <a:pt x="1256015" y="343345"/>
                    <a:pt x="1268111" y="349695"/>
                    <a:pt x="1274922" y="361950"/>
                  </a:cubicBezTo>
                  <a:cubicBezTo>
                    <a:pt x="1281732" y="374206"/>
                    <a:pt x="1286399" y="389700"/>
                    <a:pt x="1288923" y="408432"/>
                  </a:cubicBezTo>
                  <a:lnTo>
                    <a:pt x="1313307" y="561594"/>
                  </a:lnTo>
                  <a:lnTo>
                    <a:pt x="1292733" y="561594"/>
                  </a:lnTo>
                  <a:lnTo>
                    <a:pt x="1269111" y="410718"/>
                  </a:lnTo>
                  <a:cubicBezTo>
                    <a:pt x="1266746" y="394383"/>
                    <a:pt x="1263476" y="382286"/>
                    <a:pt x="1259301" y="374428"/>
                  </a:cubicBezTo>
                  <a:cubicBezTo>
                    <a:pt x="1255125" y="366570"/>
                    <a:pt x="1248236" y="362665"/>
                    <a:pt x="1238631" y="362712"/>
                  </a:cubicBezTo>
                  <a:lnTo>
                    <a:pt x="1220343" y="362712"/>
                  </a:lnTo>
                  <a:lnTo>
                    <a:pt x="1220343" y="561594"/>
                  </a:lnTo>
                  <a:lnTo>
                    <a:pt x="1199769" y="561594"/>
                  </a:lnTo>
                  <a:close/>
                  <a:moveTo>
                    <a:pt x="3959352" y="341376"/>
                  </a:moveTo>
                  <a:cubicBezTo>
                    <a:pt x="3959448" y="341408"/>
                    <a:pt x="3960591" y="341535"/>
                    <a:pt x="3962782" y="341757"/>
                  </a:cubicBezTo>
                  <a:cubicBezTo>
                    <a:pt x="3964972" y="341979"/>
                    <a:pt x="3967639" y="342106"/>
                    <a:pt x="3970783" y="342138"/>
                  </a:cubicBezTo>
                  <a:cubicBezTo>
                    <a:pt x="3973926" y="342106"/>
                    <a:pt x="3976593" y="341979"/>
                    <a:pt x="3978783" y="341757"/>
                  </a:cubicBezTo>
                  <a:cubicBezTo>
                    <a:pt x="3980975" y="341535"/>
                    <a:pt x="3982117" y="341408"/>
                    <a:pt x="3982212" y="341376"/>
                  </a:cubicBezTo>
                  <a:lnTo>
                    <a:pt x="3982212" y="561594"/>
                  </a:lnTo>
                  <a:lnTo>
                    <a:pt x="3959352" y="561594"/>
                  </a:lnTo>
                  <a:close/>
                  <a:moveTo>
                    <a:pt x="6428994" y="300228"/>
                  </a:moveTo>
                  <a:lnTo>
                    <a:pt x="6563868" y="300228"/>
                  </a:lnTo>
                  <a:lnTo>
                    <a:pt x="6563868" y="323088"/>
                  </a:lnTo>
                  <a:lnTo>
                    <a:pt x="6428994" y="323088"/>
                  </a:lnTo>
                  <a:close/>
                  <a:moveTo>
                    <a:pt x="4847844" y="300228"/>
                  </a:moveTo>
                  <a:lnTo>
                    <a:pt x="4982718" y="300228"/>
                  </a:lnTo>
                  <a:lnTo>
                    <a:pt x="4982718" y="323088"/>
                  </a:lnTo>
                  <a:lnTo>
                    <a:pt x="4847844" y="323088"/>
                  </a:lnTo>
                  <a:close/>
                  <a:moveTo>
                    <a:pt x="8011668" y="113538"/>
                  </a:moveTo>
                  <a:lnTo>
                    <a:pt x="8011668" y="260604"/>
                  </a:lnTo>
                  <a:lnTo>
                    <a:pt x="8029956" y="260604"/>
                  </a:lnTo>
                  <a:cubicBezTo>
                    <a:pt x="8040370" y="260795"/>
                    <a:pt x="8049831" y="256794"/>
                    <a:pt x="8058341" y="248603"/>
                  </a:cubicBezTo>
                  <a:cubicBezTo>
                    <a:pt x="8066849" y="240411"/>
                    <a:pt x="8071358" y="226886"/>
                    <a:pt x="8071866" y="208026"/>
                  </a:cubicBezTo>
                  <a:lnTo>
                    <a:pt x="8071866" y="133350"/>
                  </a:lnTo>
                  <a:cubicBezTo>
                    <a:pt x="8071961" y="127191"/>
                    <a:pt x="8070818" y="122365"/>
                    <a:pt x="8068437" y="118872"/>
                  </a:cubicBezTo>
                  <a:cubicBezTo>
                    <a:pt x="8066056" y="115380"/>
                    <a:pt x="8061865" y="113602"/>
                    <a:pt x="8055864" y="113538"/>
                  </a:cubicBezTo>
                  <a:close/>
                  <a:moveTo>
                    <a:pt x="6735318" y="113538"/>
                  </a:moveTo>
                  <a:lnTo>
                    <a:pt x="6735318" y="260604"/>
                  </a:lnTo>
                  <a:lnTo>
                    <a:pt x="6753606" y="260604"/>
                  </a:lnTo>
                  <a:cubicBezTo>
                    <a:pt x="6764020" y="260795"/>
                    <a:pt x="6773481" y="256794"/>
                    <a:pt x="6781991" y="248603"/>
                  </a:cubicBezTo>
                  <a:cubicBezTo>
                    <a:pt x="6790499" y="240411"/>
                    <a:pt x="6795008" y="226886"/>
                    <a:pt x="6795516" y="208026"/>
                  </a:cubicBezTo>
                  <a:lnTo>
                    <a:pt x="6795516" y="133350"/>
                  </a:lnTo>
                  <a:cubicBezTo>
                    <a:pt x="6795611" y="127191"/>
                    <a:pt x="6794468" y="122365"/>
                    <a:pt x="6792087" y="118872"/>
                  </a:cubicBezTo>
                  <a:cubicBezTo>
                    <a:pt x="6789706" y="115380"/>
                    <a:pt x="6785515" y="113602"/>
                    <a:pt x="6779514" y="113538"/>
                  </a:cubicBezTo>
                  <a:close/>
                  <a:moveTo>
                    <a:pt x="6116193" y="113538"/>
                  </a:moveTo>
                  <a:lnTo>
                    <a:pt x="6116193" y="260604"/>
                  </a:lnTo>
                  <a:lnTo>
                    <a:pt x="6169533" y="260604"/>
                  </a:lnTo>
                  <a:cubicBezTo>
                    <a:pt x="6175534" y="260541"/>
                    <a:pt x="6179725" y="258763"/>
                    <a:pt x="6182106" y="255270"/>
                  </a:cubicBezTo>
                  <a:cubicBezTo>
                    <a:pt x="6184487" y="251778"/>
                    <a:pt x="6185630" y="246952"/>
                    <a:pt x="6185535" y="240792"/>
                  </a:cubicBezTo>
                  <a:lnTo>
                    <a:pt x="6185535" y="133350"/>
                  </a:lnTo>
                  <a:cubicBezTo>
                    <a:pt x="6185630" y="127191"/>
                    <a:pt x="6184487" y="122365"/>
                    <a:pt x="6182106" y="118872"/>
                  </a:cubicBezTo>
                  <a:cubicBezTo>
                    <a:pt x="6179725" y="115380"/>
                    <a:pt x="6175534" y="113602"/>
                    <a:pt x="6169533" y="113538"/>
                  </a:cubicBezTo>
                  <a:close/>
                  <a:moveTo>
                    <a:pt x="1725168" y="113538"/>
                  </a:moveTo>
                  <a:lnTo>
                    <a:pt x="1725168" y="260604"/>
                  </a:lnTo>
                  <a:lnTo>
                    <a:pt x="1754886" y="260604"/>
                  </a:lnTo>
                  <a:cubicBezTo>
                    <a:pt x="1764729" y="260414"/>
                    <a:pt x="1771904" y="256032"/>
                    <a:pt x="1776413" y="247460"/>
                  </a:cubicBezTo>
                  <a:cubicBezTo>
                    <a:pt x="1780921" y="238887"/>
                    <a:pt x="1783144" y="227267"/>
                    <a:pt x="1783080" y="212598"/>
                  </a:cubicBezTo>
                  <a:lnTo>
                    <a:pt x="1783080" y="133350"/>
                  </a:lnTo>
                  <a:cubicBezTo>
                    <a:pt x="1783176" y="127191"/>
                    <a:pt x="1782032" y="122365"/>
                    <a:pt x="1779651" y="118872"/>
                  </a:cubicBezTo>
                  <a:cubicBezTo>
                    <a:pt x="1777270" y="115380"/>
                    <a:pt x="1773079" y="113602"/>
                    <a:pt x="1767078" y="113538"/>
                  </a:cubicBezTo>
                  <a:close/>
                  <a:moveTo>
                    <a:pt x="1220343" y="113538"/>
                  </a:moveTo>
                  <a:lnTo>
                    <a:pt x="1220343" y="260604"/>
                  </a:lnTo>
                  <a:lnTo>
                    <a:pt x="1238631" y="260604"/>
                  </a:lnTo>
                  <a:cubicBezTo>
                    <a:pt x="1249045" y="260795"/>
                    <a:pt x="1258507" y="256794"/>
                    <a:pt x="1267016" y="248603"/>
                  </a:cubicBezTo>
                  <a:cubicBezTo>
                    <a:pt x="1275525" y="240411"/>
                    <a:pt x="1280033" y="226886"/>
                    <a:pt x="1280541" y="208026"/>
                  </a:cubicBezTo>
                  <a:lnTo>
                    <a:pt x="1280541" y="133350"/>
                  </a:lnTo>
                  <a:cubicBezTo>
                    <a:pt x="1280637" y="127191"/>
                    <a:pt x="1279494" y="122365"/>
                    <a:pt x="1277112" y="118872"/>
                  </a:cubicBezTo>
                  <a:cubicBezTo>
                    <a:pt x="1274731" y="115380"/>
                    <a:pt x="1270540" y="113602"/>
                    <a:pt x="1264539" y="113538"/>
                  </a:cubicBezTo>
                  <a:close/>
                  <a:moveTo>
                    <a:pt x="105918" y="113538"/>
                  </a:moveTo>
                  <a:lnTo>
                    <a:pt x="105918" y="459486"/>
                  </a:lnTo>
                  <a:lnTo>
                    <a:pt x="159258" y="459486"/>
                  </a:lnTo>
                  <a:cubicBezTo>
                    <a:pt x="165259" y="459423"/>
                    <a:pt x="169450" y="457645"/>
                    <a:pt x="171831" y="454152"/>
                  </a:cubicBezTo>
                  <a:cubicBezTo>
                    <a:pt x="174213" y="450660"/>
                    <a:pt x="175355" y="445834"/>
                    <a:pt x="175260" y="439674"/>
                  </a:cubicBezTo>
                  <a:lnTo>
                    <a:pt x="175260" y="133350"/>
                  </a:lnTo>
                  <a:cubicBezTo>
                    <a:pt x="175355" y="127191"/>
                    <a:pt x="174213" y="122365"/>
                    <a:pt x="171831" y="118872"/>
                  </a:cubicBezTo>
                  <a:cubicBezTo>
                    <a:pt x="169450" y="115380"/>
                    <a:pt x="165259" y="113602"/>
                    <a:pt x="159258" y="113538"/>
                  </a:cubicBezTo>
                  <a:close/>
                  <a:moveTo>
                    <a:pt x="7700010" y="102108"/>
                  </a:moveTo>
                  <a:cubicBezTo>
                    <a:pt x="7685818" y="102441"/>
                    <a:pt x="7676102" y="107680"/>
                    <a:pt x="7670864" y="117824"/>
                  </a:cubicBezTo>
                  <a:cubicBezTo>
                    <a:pt x="7665625" y="127968"/>
                    <a:pt x="7663149" y="141018"/>
                    <a:pt x="7663434" y="156972"/>
                  </a:cubicBezTo>
                  <a:lnTo>
                    <a:pt x="7663434" y="416052"/>
                  </a:lnTo>
                  <a:cubicBezTo>
                    <a:pt x="7663149" y="432007"/>
                    <a:pt x="7665625" y="445056"/>
                    <a:pt x="7670864" y="455200"/>
                  </a:cubicBezTo>
                  <a:cubicBezTo>
                    <a:pt x="7676102" y="465344"/>
                    <a:pt x="7685818" y="470583"/>
                    <a:pt x="7700010" y="470916"/>
                  </a:cubicBezTo>
                  <a:cubicBezTo>
                    <a:pt x="7714202" y="470583"/>
                    <a:pt x="7723918" y="465344"/>
                    <a:pt x="7729157" y="455200"/>
                  </a:cubicBezTo>
                  <a:cubicBezTo>
                    <a:pt x="7734395" y="445056"/>
                    <a:pt x="7736872" y="432007"/>
                    <a:pt x="7736586" y="416052"/>
                  </a:cubicBezTo>
                  <a:lnTo>
                    <a:pt x="7736586" y="156972"/>
                  </a:lnTo>
                  <a:cubicBezTo>
                    <a:pt x="7736872" y="141018"/>
                    <a:pt x="7734395" y="127968"/>
                    <a:pt x="7729157" y="117824"/>
                  </a:cubicBezTo>
                  <a:cubicBezTo>
                    <a:pt x="7723918" y="107680"/>
                    <a:pt x="7714202" y="102441"/>
                    <a:pt x="7700010" y="102108"/>
                  </a:cubicBezTo>
                  <a:close/>
                  <a:moveTo>
                    <a:pt x="7102221" y="102108"/>
                  </a:moveTo>
                  <a:cubicBezTo>
                    <a:pt x="7098220" y="101632"/>
                    <a:pt x="7095363" y="104870"/>
                    <a:pt x="7093648" y="111824"/>
                  </a:cubicBezTo>
                  <a:cubicBezTo>
                    <a:pt x="7091934" y="118777"/>
                    <a:pt x="7090220" y="132302"/>
                    <a:pt x="7088505" y="152400"/>
                  </a:cubicBezTo>
                  <a:lnTo>
                    <a:pt x="7072503" y="331470"/>
                  </a:lnTo>
                  <a:lnTo>
                    <a:pt x="7131939" y="331470"/>
                  </a:lnTo>
                  <a:lnTo>
                    <a:pt x="7115937" y="152400"/>
                  </a:lnTo>
                  <a:cubicBezTo>
                    <a:pt x="7114223" y="132302"/>
                    <a:pt x="7112508" y="118777"/>
                    <a:pt x="7110793" y="111824"/>
                  </a:cubicBezTo>
                  <a:cubicBezTo>
                    <a:pt x="7109079" y="104870"/>
                    <a:pt x="7106221" y="101632"/>
                    <a:pt x="7102221" y="102108"/>
                  </a:cubicBezTo>
                  <a:close/>
                  <a:moveTo>
                    <a:pt x="5804535" y="102108"/>
                  </a:moveTo>
                  <a:cubicBezTo>
                    <a:pt x="5790343" y="102441"/>
                    <a:pt x="5780627" y="107680"/>
                    <a:pt x="5775389" y="117824"/>
                  </a:cubicBezTo>
                  <a:cubicBezTo>
                    <a:pt x="5770150" y="127968"/>
                    <a:pt x="5767674" y="141018"/>
                    <a:pt x="5767959" y="156972"/>
                  </a:cubicBezTo>
                  <a:lnTo>
                    <a:pt x="5767959" y="416052"/>
                  </a:lnTo>
                  <a:cubicBezTo>
                    <a:pt x="5767674" y="432007"/>
                    <a:pt x="5770150" y="445056"/>
                    <a:pt x="5775389" y="455200"/>
                  </a:cubicBezTo>
                  <a:cubicBezTo>
                    <a:pt x="5780627" y="465344"/>
                    <a:pt x="5790343" y="470583"/>
                    <a:pt x="5804535" y="470916"/>
                  </a:cubicBezTo>
                  <a:cubicBezTo>
                    <a:pt x="5818727" y="470583"/>
                    <a:pt x="5828443" y="465344"/>
                    <a:pt x="5833682" y="455200"/>
                  </a:cubicBezTo>
                  <a:cubicBezTo>
                    <a:pt x="5838920" y="445056"/>
                    <a:pt x="5841397" y="432007"/>
                    <a:pt x="5841111" y="416052"/>
                  </a:cubicBezTo>
                  <a:lnTo>
                    <a:pt x="5841111" y="156972"/>
                  </a:lnTo>
                  <a:cubicBezTo>
                    <a:pt x="5841397" y="141018"/>
                    <a:pt x="5838920" y="127968"/>
                    <a:pt x="5833682" y="117824"/>
                  </a:cubicBezTo>
                  <a:cubicBezTo>
                    <a:pt x="5828443" y="107680"/>
                    <a:pt x="5818727" y="102441"/>
                    <a:pt x="5804535" y="102108"/>
                  </a:cubicBezTo>
                  <a:close/>
                  <a:moveTo>
                    <a:pt x="2899410" y="102108"/>
                  </a:moveTo>
                  <a:cubicBezTo>
                    <a:pt x="2885218" y="102441"/>
                    <a:pt x="2875503" y="107680"/>
                    <a:pt x="2870264" y="117824"/>
                  </a:cubicBezTo>
                  <a:cubicBezTo>
                    <a:pt x="2865025" y="127968"/>
                    <a:pt x="2862549" y="141018"/>
                    <a:pt x="2862834" y="156972"/>
                  </a:cubicBezTo>
                  <a:lnTo>
                    <a:pt x="2862834" y="416052"/>
                  </a:lnTo>
                  <a:cubicBezTo>
                    <a:pt x="2862549" y="432007"/>
                    <a:pt x="2865025" y="445056"/>
                    <a:pt x="2870264" y="455200"/>
                  </a:cubicBezTo>
                  <a:cubicBezTo>
                    <a:pt x="2875503" y="465344"/>
                    <a:pt x="2885218" y="470583"/>
                    <a:pt x="2899410" y="470916"/>
                  </a:cubicBezTo>
                  <a:cubicBezTo>
                    <a:pt x="2913603" y="470583"/>
                    <a:pt x="2923318" y="465344"/>
                    <a:pt x="2928557" y="455200"/>
                  </a:cubicBezTo>
                  <a:cubicBezTo>
                    <a:pt x="2933796" y="445056"/>
                    <a:pt x="2936272" y="432007"/>
                    <a:pt x="2935986" y="416052"/>
                  </a:cubicBezTo>
                  <a:lnTo>
                    <a:pt x="2935986" y="156972"/>
                  </a:lnTo>
                  <a:cubicBezTo>
                    <a:pt x="2936272" y="141018"/>
                    <a:pt x="2933796" y="127968"/>
                    <a:pt x="2928557" y="117824"/>
                  </a:cubicBezTo>
                  <a:cubicBezTo>
                    <a:pt x="2923318" y="107680"/>
                    <a:pt x="2913603" y="102441"/>
                    <a:pt x="2899410" y="102108"/>
                  </a:cubicBezTo>
                  <a:close/>
                  <a:moveTo>
                    <a:pt x="7991094" y="93726"/>
                  </a:moveTo>
                  <a:lnTo>
                    <a:pt x="8058912" y="93726"/>
                  </a:lnTo>
                  <a:cubicBezTo>
                    <a:pt x="8069977" y="93869"/>
                    <a:pt x="8078327" y="97203"/>
                    <a:pt x="8083963" y="103727"/>
                  </a:cubicBezTo>
                  <a:cubicBezTo>
                    <a:pt x="8089598" y="110252"/>
                    <a:pt x="8092425" y="119110"/>
                    <a:pt x="8092440" y="130302"/>
                  </a:cubicBezTo>
                  <a:lnTo>
                    <a:pt x="8092440" y="208788"/>
                  </a:lnTo>
                  <a:cubicBezTo>
                    <a:pt x="8092075" y="229775"/>
                    <a:pt x="8086138" y="246856"/>
                    <a:pt x="8074628" y="260033"/>
                  </a:cubicBezTo>
                  <a:cubicBezTo>
                    <a:pt x="8063119" y="273209"/>
                    <a:pt x="8048229" y="280003"/>
                    <a:pt x="8029956" y="280416"/>
                  </a:cubicBezTo>
                  <a:lnTo>
                    <a:pt x="7991094" y="280416"/>
                  </a:lnTo>
                  <a:close/>
                  <a:moveTo>
                    <a:pt x="7427595" y="93726"/>
                  </a:moveTo>
                  <a:lnTo>
                    <a:pt x="7527417" y="93726"/>
                  </a:lnTo>
                  <a:lnTo>
                    <a:pt x="7527417" y="113538"/>
                  </a:lnTo>
                  <a:lnTo>
                    <a:pt x="7448169" y="113538"/>
                  </a:lnTo>
                  <a:lnTo>
                    <a:pt x="7448169" y="561594"/>
                  </a:lnTo>
                  <a:lnTo>
                    <a:pt x="7427595" y="561594"/>
                  </a:lnTo>
                  <a:close/>
                  <a:moveTo>
                    <a:pt x="7383399" y="93726"/>
                  </a:moveTo>
                  <a:lnTo>
                    <a:pt x="7407021" y="93726"/>
                  </a:lnTo>
                  <a:lnTo>
                    <a:pt x="7407021" y="561594"/>
                  </a:lnTo>
                  <a:lnTo>
                    <a:pt x="7383399" y="561594"/>
                  </a:lnTo>
                  <a:close/>
                  <a:moveTo>
                    <a:pt x="7263003" y="93726"/>
                  </a:moveTo>
                  <a:lnTo>
                    <a:pt x="7362825" y="93726"/>
                  </a:lnTo>
                  <a:lnTo>
                    <a:pt x="7362825" y="561594"/>
                  </a:lnTo>
                  <a:lnTo>
                    <a:pt x="7342251" y="561594"/>
                  </a:lnTo>
                  <a:lnTo>
                    <a:pt x="7342251" y="113538"/>
                  </a:lnTo>
                  <a:lnTo>
                    <a:pt x="7263003" y="113538"/>
                  </a:lnTo>
                  <a:close/>
                  <a:moveTo>
                    <a:pt x="6714744" y="93726"/>
                  </a:moveTo>
                  <a:lnTo>
                    <a:pt x="6782562" y="93726"/>
                  </a:lnTo>
                  <a:cubicBezTo>
                    <a:pt x="6793627" y="93869"/>
                    <a:pt x="6801977" y="97203"/>
                    <a:pt x="6807613" y="103727"/>
                  </a:cubicBezTo>
                  <a:cubicBezTo>
                    <a:pt x="6813248" y="110252"/>
                    <a:pt x="6816075" y="119110"/>
                    <a:pt x="6816090" y="130302"/>
                  </a:cubicBezTo>
                  <a:lnTo>
                    <a:pt x="6816090" y="208788"/>
                  </a:lnTo>
                  <a:cubicBezTo>
                    <a:pt x="6815725" y="229775"/>
                    <a:pt x="6809788" y="246856"/>
                    <a:pt x="6798278" y="260033"/>
                  </a:cubicBezTo>
                  <a:cubicBezTo>
                    <a:pt x="6786769" y="273209"/>
                    <a:pt x="6771879" y="280003"/>
                    <a:pt x="6753606" y="280416"/>
                  </a:cubicBezTo>
                  <a:lnTo>
                    <a:pt x="6714744" y="280416"/>
                  </a:lnTo>
                  <a:close/>
                  <a:moveTo>
                    <a:pt x="6428994" y="93726"/>
                  </a:moveTo>
                  <a:lnTo>
                    <a:pt x="6574536" y="93726"/>
                  </a:lnTo>
                  <a:lnTo>
                    <a:pt x="6574536" y="113538"/>
                  </a:lnTo>
                  <a:lnTo>
                    <a:pt x="6449568" y="113538"/>
                  </a:lnTo>
                  <a:lnTo>
                    <a:pt x="6449568" y="260604"/>
                  </a:lnTo>
                  <a:lnTo>
                    <a:pt x="6563868" y="260604"/>
                  </a:lnTo>
                  <a:lnTo>
                    <a:pt x="6563868" y="280416"/>
                  </a:lnTo>
                  <a:lnTo>
                    <a:pt x="6428994" y="280416"/>
                  </a:lnTo>
                  <a:close/>
                  <a:moveTo>
                    <a:pt x="6095619" y="93726"/>
                  </a:moveTo>
                  <a:lnTo>
                    <a:pt x="6172581" y="93726"/>
                  </a:lnTo>
                  <a:cubicBezTo>
                    <a:pt x="6183646" y="93869"/>
                    <a:pt x="6191996" y="97203"/>
                    <a:pt x="6197632" y="103727"/>
                  </a:cubicBezTo>
                  <a:cubicBezTo>
                    <a:pt x="6203267" y="110252"/>
                    <a:pt x="6206093" y="119110"/>
                    <a:pt x="6206109" y="130302"/>
                  </a:cubicBezTo>
                  <a:lnTo>
                    <a:pt x="6206109" y="243840"/>
                  </a:lnTo>
                  <a:cubicBezTo>
                    <a:pt x="6206093" y="255032"/>
                    <a:pt x="6203267" y="263890"/>
                    <a:pt x="6197632" y="270415"/>
                  </a:cubicBezTo>
                  <a:cubicBezTo>
                    <a:pt x="6191996" y="276940"/>
                    <a:pt x="6183646" y="280273"/>
                    <a:pt x="6172581" y="280416"/>
                  </a:cubicBezTo>
                  <a:lnTo>
                    <a:pt x="6095619" y="280416"/>
                  </a:lnTo>
                  <a:close/>
                  <a:moveTo>
                    <a:pt x="4847844" y="93726"/>
                  </a:moveTo>
                  <a:lnTo>
                    <a:pt x="4993386" y="93726"/>
                  </a:lnTo>
                  <a:lnTo>
                    <a:pt x="4993386" y="113538"/>
                  </a:lnTo>
                  <a:lnTo>
                    <a:pt x="4868418" y="113538"/>
                  </a:lnTo>
                  <a:lnTo>
                    <a:pt x="4868418" y="260604"/>
                  </a:lnTo>
                  <a:lnTo>
                    <a:pt x="4982718" y="260604"/>
                  </a:lnTo>
                  <a:lnTo>
                    <a:pt x="4982718" y="280416"/>
                  </a:lnTo>
                  <a:lnTo>
                    <a:pt x="4847844" y="280416"/>
                  </a:lnTo>
                  <a:close/>
                  <a:moveTo>
                    <a:pt x="4617720" y="93726"/>
                  </a:moveTo>
                  <a:lnTo>
                    <a:pt x="4717542" y="93726"/>
                  </a:lnTo>
                  <a:lnTo>
                    <a:pt x="4717542" y="113538"/>
                  </a:lnTo>
                  <a:lnTo>
                    <a:pt x="4638294" y="113538"/>
                  </a:lnTo>
                  <a:lnTo>
                    <a:pt x="4638294" y="561594"/>
                  </a:lnTo>
                  <a:lnTo>
                    <a:pt x="4617720" y="561594"/>
                  </a:lnTo>
                  <a:close/>
                  <a:moveTo>
                    <a:pt x="4573524" y="93726"/>
                  </a:moveTo>
                  <a:lnTo>
                    <a:pt x="4597146" y="93726"/>
                  </a:lnTo>
                  <a:lnTo>
                    <a:pt x="4597146" y="561594"/>
                  </a:lnTo>
                  <a:lnTo>
                    <a:pt x="4573524" y="561594"/>
                  </a:lnTo>
                  <a:close/>
                  <a:moveTo>
                    <a:pt x="4453128" y="93726"/>
                  </a:moveTo>
                  <a:lnTo>
                    <a:pt x="4552950" y="93726"/>
                  </a:lnTo>
                  <a:lnTo>
                    <a:pt x="4552950" y="561594"/>
                  </a:lnTo>
                  <a:lnTo>
                    <a:pt x="4532376" y="561594"/>
                  </a:lnTo>
                  <a:lnTo>
                    <a:pt x="4532376" y="113538"/>
                  </a:lnTo>
                  <a:lnTo>
                    <a:pt x="4453128" y="113538"/>
                  </a:lnTo>
                  <a:close/>
                  <a:moveTo>
                    <a:pt x="2446021" y="93726"/>
                  </a:moveTo>
                  <a:lnTo>
                    <a:pt x="2545842" y="93726"/>
                  </a:lnTo>
                  <a:lnTo>
                    <a:pt x="2545842" y="113538"/>
                  </a:lnTo>
                  <a:lnTo>
                    <a:pt x="2466595" y="113538"/>
                  </a:lnTo>
                  <a:lnTo>
                    <a:pt x="2466595" y="561594"/>
                  </a:lnTo>
                  <a:lnTo>
                    <a:pt x="2446021" y="561594"/>
                  </a:lnTo>
                  <a:close/>
                  <a:moveTo>
                    <a:pt x="2401825" y="93726"/>
                  </a:moveTo>
                  <a:lnTo>
                    <a:pt x="2425447" y="93726"/>
                  </a:lnTo>
                  <a:lnTo>
                    <a:pt x="2425447" y="561594"/>
                  </a:lnTo>
                  <a:lnTo>
                    <a:pt x="2401825" y="561594"/>
                  </a:lnTo>
                  <a:close/>
                  <a:moveTo>
                    <a:pt x="2281429" y="93726"/>
                  </a:moveTo>
                  <a:lnTo>
                    <a:pt x="2381250" y="93726"/>
                  </a:lnTo>
                  <a:lnTo>
                    <a:pt x="2381250" y="561594"/>
                  </a:lnTo>
                  <a:lnTo>
                    <a:pt x="2360676" y="561594"/>
                  </a:lnTo>
                  <a:lnTo>
                    <a:pt x="2360676" y="113538"/>
                  </a:lnTo>
                  <a:lnTo>
                    <a:pt x="2281429" y="113538"/>
                  </a:lnTo>
                  <a:close/>
                  <a:moveTo>
                    <a:pt x="1704594" y="93726"/>
                  </a:moveTo>
                  <a:lnTo>
                    <a:pt x="1770126" y="93726"/>
                  </a:lnTo>
                  <a:cubicBezTo>
                    <a:pt x="1781191" y="93869"/>
                    <a:pt x="1789542" y="97203"/>
                    <a:pt x="1795177" y="103727"/>
                  </a:cubicBezTo>
                  <a:cubicBezTo>
                    <a:pt x="1800813" y="110252"/>
                    <a:pt x="1803639" y="119110"/>
                    <a:pt x="1803654" y="130302"/>
                  </a:cubicBezTo>
                  <a:lnTo>
                    <a:pt x="1803654" y="214122"/>
                  </a:lnTo>
                  <a:cubicBezTo>
                    <a:pt x="1803813" y="235220"/>
                    <a:pt x="1800067" y="251508"/>
                    <a:pt x="1792415" y="262985"/>
                  </a:cubicBezTo>
                  <a:cubicBezTo>
                    <a:pt x="1784763" y="274463"/>
                    <a:pt x="1772254" y="280273"/>
                    <a:pt x="1754886" y="280416"/>
                  </a:cubicBezTo>
                  <a:lnTo>
                    <a:pt x="1704594" y="280416"/>
                  </a:lnTo>
                  <a:close/>
                  <a:moveTo>
                    <a:pt x="1199769" y="93726"/>
                  </a:moveTo>
                  <a:lnTo>
                    <a:pt x="1267587" y="93726"/>
                  </a:lnTo>
                  <a:cubicBezTo>
                    <a:pt x="1278652" y="93869"/>
                    <a:pt x="1287003" y="97203"/>
                    <a:pt x="1292638" y="103727"/>
                  </a:cubicBezTo>
                  <a:cubicBezTo>
                    <a:pt x="1298274" y="110252"/>
                    <a:pt x="1301099" y="119110"/>
                    <a:pt x="1301115" y="130302"/>
                  </a:cubicBezTo>
                  <a:lnTo>
                    <a:pt x="1301115" y="208788"/>
                  </a:lnTo>
                  <a:cubicBezTo>
                    <a:pt x="1300750" y="229775"/>
                    <a:pt x="1294813" y="246856"/>
                    <a:pt x="1283304" y="260033"/>
                  </a:cubicBezTo>
                  <a:cubicBezTo>
                    <a:pt x="1271794" y="273209"/>
                    <a:pt x="1256903" y="280003"/>
                    <a:pt x="1238631" y="280416"/>
                  </a:cubicBezTo>
                  <a:lnTo>
                    <a:pt x="1199769" y="280416"/>
                  </a:lnTo>
                  <a:close/>
                  <a:moveTo>
                    <a:pt x="969645" y="93726"/>
                  </a:moveTo>
                  <a:lnTo>
                    <a:pt x="1069467" y="93726"/>
                  </a:lnTo>
                  <a:lnTo>
                    <a:pt x="1069467" y="113538"/>
                  </a:lnTo>
                  <a:lnTo>
                    <a:pt x="990219" y="113538"/>
                  </a:lnTo>
                  <a:lnTo>
                    <a:pt x="990219" y="561594"/>
                  </a:lnTo>
                  <a:lnTo>
                    <a:pt x="969645" y="561594"/>
                  </a:lnTo>
                  <a:close/>
                  <a:moveTo>
                    <a:pt x="925449" y="93726"/>
                  </a:moveTo>
                  <a:lnTo>
                    <a:pt x="949071" y="93726"/>
                  </a:lnTo>
                  <a:lnTo>
                    <a:pt x="949071" y="561594"/>
                  </a:lnTo>
                  <a:lnTo>
                    <a:pt x="925449" y="561594"/>
                  </a:lnTo>
                  <a:close/>
                  <a:moveTo>
                    <a:pt x="805053" y="93726"/>
                  </a:moveTo>
                  <a:lnTo>
                    <a:pt x="904875" y="93726"/>
                  </a:lnTo>
                  <a:lnTo>
                    <a:pt x="904875" y="561594"/>
                  </a:lnTo>
                  <a:lnTo>
                    <a:pt x="884301" y="561594"/>
                  </a:lnTo>
                  <a:lnTo>
                    <a:pt x="884301" y="113538"/>
                  </a:lnTo>
                  <a:lnTo>
                    <a:pt x="805053" y="113538"/>
                  </a:lnTo>
                  <a:close/>
                  <a:moveTo>
                    <a:pt x="85344" y="93726"/>
                  </a:moveTo>
                  <a:lnTo>
                    <a:pt x="162306" y="93726"/>
                  </a:lnTo>
                  <a:cubicBezTo>
                    <a:pt x="173371" y="93869"/>
                    <a:pt x="181721" y="97203"/>
                    <a:pt x="187357" y="103727"/>
                  </a:cubicBezTo>
                  <a:cubicBezTo>
                    <a:pt x="192993" y="110252"/>
                    <a:pt x="195818" y="119110"/>
                    <a:pt x="195834" y="130302"/>
                  </a:cubicBezTo>
                  <a:lnTo>
                    <a:pt x="195834" y="442722"/>
                  </a:lnTo>
                  <a:cubicBezTo>
                    <a:pt x="195818" y="453914"/>
                    <a:pt x="192993" y="462772"/>
                    <a:pt x="187357" y="469297"/>
                  </a:cubicBezTo>
                  <a:cubicBezTo>
                    <a:pt x="181721" y="475822"/>
                    <a:pt x="173371" y="479155"/>
                    <a:pt x="162306" y="479298"/>
                  </a:cubicBezTo>
                  <a:lnTo>
                    <a:pt x="85344" y="479298"/>
                  </a:lnTo>
                  <a:close/>
                  <a:moveTo>
                    <a:pt x="7700010" y="82296"/>
                  </a:moveTo>
                  <a:cubicBezTo>
                    <a:pt x="7721394" y="82757"/>
                    <a:pt x="7736348" y="89837"/>
                    <a:pt x="7744873" y="103537"/>
                  </a:cubicBezTo>
                  <a:cubicBezTo>
                    <a:pt x="7753398" y="117237"/>
                    <a:pt x="7757493" y="134795"/>
                    <a:pt x="7757160" y="156210"/>
                  </a:cubicBezTo>
                  <a:lnTo>
                    <a:pt x="7757160" y="416814"/>
                  </a:lnTo>
                  <a:cubicBezTo>
                    <a:pt x="7757493" y="438230"/>
                    <a:pt x="7753398" y="455787"/>
                    <a:pt x="7744873" y="469487"/>
                  </a:cubicBezTo>
                  <a:cubicBezTo>
                    <a:pt x="7736348" y="483188"/>
                    <a:pt x="7721394" y="490268"/>
                    <a:pt x="7700010" y="490728"/>
                  </a:cubicBezTo>
                  <a:cubicBezTo>
                    <a:pt x="7678627" y="490268"/>
                    <a:pt x="7663672" y="483188"/>
                    <a:pt x="7655147" y="469487"/>
                  </a:cubicBezTo>
                  <a:cubicBezTo>
                    <a:pt x="7646622" y="455787"/>
                    <a:pt x="7642527" y="438230"/>
                    <a:pt x="7642860" y="416814"/>
                  </a:cubicBezTo>
                  <a:lnTo>
                    <a:pt x="7642860" y="156210"/>
                  </a:lnTo>
                  <a:cubicBezTo>
                    <a:pt x="7642527" y="134795"/>
                    <a:pt x="7646622" y="117237"/>
                    <a:pt x="7655147" y="103537"/>
                  </a:cubicBezTo>
                  <a:cubicBezTo>
                    <a:pt x="7663672" y="89837"/>
                    <a:pt x="7678627" y="82757"/>
                    <a:pt x="7700010" y="82296"/>
                  </a:cubicBezTo>
                  <a:close/>
                  <a:moveTo>
                    <a:pt x="7102221" y="82296"/>
                  </a:moveTo>
                  <a:cubicBezTo>
                    <a:pt x="7114715" y="82550"/>
                    <a:pt x="7123065" y="88710"/>
                    <a:pt x="7127272" y="100775"/>
                  </a:cubicBezTo>
                  <a:cubicBezTo>
                    <a:pt x="7131479" y="112840"/>
                    <a:pt x="7134305" y="129286"/>
                    <a:pt x="7135749" y="150114"/>
                  </a:cubicBezTo>
                  <a:lnTo>
                    <a:pt x="7154037" y="352044"/>
                  </a:lnTo>
                  <a:lnTo>
                    <a:pt x="7050405" y="352044"/>
                  </a:lnTo>
                  <a:lnTo>
                    <a:pt x="7068693" y="150114"/>
                  </a:lnTo>
                  <a:cubicBezTo>
                    <a:pt x="7070138" y="129286"/>
                    <a:pt x="7072964" y="112840"/>
                    <a:pt x="7077170" y="100775"/>
                  </a:cubicBezTo>
                  <a:cubicBezTo>
                    <a:pt x="7081377" y="88710"/>
                    <a:pt x="7089728" y="82550"/>
                    <a:pt x="7102221" y="82296"/>
                  </a:cubicBezTo>
                  <a:close/>
                  <a:moveTo>
                    <a:pt x="5804535" y="82296"/>
                  </a:moveTo>
                  <a:cubicBezTo>
                    <a:pt x="5825919" y="82757"/>
                    <a:pt x="5840873" y="89837"/>
                    <a:pt x="5849398" y="103537"/>
                  </a:cubicBezTo>
                  <a:cubicBezTo>
                    <a:pt x="5857923" y="117237"/>
                    <a:pt x="5862018" y="134795"/>
                    <a:pt x="5861685" y="156210"/>
                  </a:cubicBezTo>
                  <a:lnTo>
                    <a:pt x="5861685" y="416814"/>
                  </a:lnTo>
                  <a:cubicBezTo>
                    <a:pt x="5862018" y="438230"/>
                    <a:pt x="5857923" y="455787"/>
                    <a:pt x="5849398" y="469487"/>
                  </a:cubicBezTo>
                  <a:cubicBezTo>
                    <a:pt x="5840873" y="483188"/>
                    <a:pt x="5825919" y="490268"/>
                    <a:pt x="5804535" y="490728"/>
                  </a:cubicBezTo>
                  <a:cubicBezTo>
                    <a:pt x="5783152" y="490268"/>
                    <a:pt x="5768197" y="483188"/>
                    <a:pt x="5759672" y="469487"/>
                  </a:cubicBezTo>
                  <a:cubicBezTo>
                    <a:pt x="5751147" y="455787"/>
                    <a:pt x="5747052" y="438230"/>
                    <a:pt x="5747385" y="416814"/>
                  </a:cubicBezTo>
                  <a:lnTo>
                    <a:pt x="5747385" y="156210"/>
                  </a:lnTo>
                  <a:cubicBezTo>
                    <a:pt x="5747052" y="134795"/>
                    <a:pt x="5751147" y="117237"/>
                    <a:pt x="5759672" y="103537"/>
                  </a:cubicBezTo>
                  <a:cubicBezTo>
                    <a:pt x="5768197" y="89837"/>
                    <a:pt x="5783152" y="82757"/>
                    <a:pt x="5804535" y="82296"/>
                  </a:cubicBezTo>
                  <a:close/>
                  <a:moveTo>
                    <a:pt x="5367528" y="82296"/>
                  </a:moveTo>
                  <a:cubicBezTo>
                    <a:pt x="5387245" y="82677"/>
                    <a:pt x="5401723" y="89345"/>
                    <a:pt x="5410962" y="102299"/>
                  </a:cubicBezTo>
                  <a:cubicBezTo>
                    <a:pt x="5420201" y="115253"/>
                    <a:pt x="5424774" y="132207"/>
                    <a:pt x="5424678" y="153162"/>
                  </a:cubicBezTo>
                  <a:lnTo>
                    <a:pt x="5424678" y="561594"/>
                  </a:lnTo>
                  <a:lnTo>
                    <a:pt x="5404104" y="561594"/>
                  </a:lnTo>
                  <a:lnTo>
                    <a:pt x="5404104" y="153924"/>
                  </a:lnTo>
                  <a:cubicBezTo>
                    <a:pt x="5404152" y="138430"/>
                    <a:pt x="5401199" y="125984"/>
                    <a:pt x="5395246" y="116586"/>
                  </a:cubicBezTo>
                  <a:cubicBezTo>
                    <a:pt x="5389293" y="107188"/>
                    <a:pt x="5380054" y="102362"/>
                    <a:pt x="5367528" y="102108"/>
                  </a:cubicBezTo>
                  <a:cubicBezTo>
                    <a:pt x="5355003" y="102362"/>
                    <a:pt x="5345763" y="107188"/>
                    <a:pt x="5339810" y="116586"/>
                  </a:cubicBezTo>
                  <a:cubicBezTo>
                    <a:pt x="5333857" y="125984"/>
                    <a:pt x="5330904" y="138430"/>
                    <a:pt x="5330952" y="153924"/>
                  </a:cubicBezTo>
                  <a:lnTo>
                    <a:pt x="5330952" y="561594"/>
                  </a:lnTo>
                  <a:lnTo>
                    <a:pt x="5310378" y="561594"/>
                  </a:lnTo>
                  <a:lnTo>
                    <a:pt x="5310378" y="153162"/>
                  </a:lnTo>
                  <a:cubicBezTo>
                    <a:pt x="5310283" y="132207"/>
                    <a:pt x="5314855" y="115253"/>
                    <a:pt x="5324094" y="102299"/>
                  </a:cubicBezTo>
                  <a:cubicBezTo>
                    <a:pt x="5333333" y="89345"/>
                    <a:pt x="5347811" y="82677"/>
                    <a:pt x="5367528" y="82296"/>
                  </a:cubicBezTo>
                  <a:close/>
                  <a:moveTo>
                    <a:pt x="5189220" y="82296"/>
                  </a:moveTo>
                  <a:cubicBezTo>
                    <a:pt x="5208937" y="82677"/>
                    <a:pt x="5223415" y="89345"/>
                    <a:pt x="5232654" y="102299"/>
                  </a:cubicBezTo>
                  <a:cubicBezTo>
                    <a:pt x="5241893" y="115253"/>
                    <a:pt x="5246465" y="132207"/>
                    <a:pt x="5246370" y="153162"/>
                  </a:cubicBezTo>
                  <a:lnTo>
                    <a:pt x="5246370" y="561594"/>
                  </a:lnTo>
                  <a:lnTo>
                    <a:pt x="5225796" y="561594"/>
                  </a:lnTo>
                  <a:lnTo>
                    <a:pt x="5225796" y="153924"/>
                  </a:lnTo>
                  <a:cubicBezTo>
                    <a:pt x="5225844" y="138430"/>
                    <a:pt x="5222891" y="125984"/>
                    <a:pt x="5216938" y="116586"/>
                  </a:cubicBezTo>
                  <a:cubicBezTo>
                    <a:pt x="5210985" y="107188"/>
                    <a:pt x="5201745" y="102362"/>
                    <a:pt x="5189220" y="102108"/>
                  </a:cubicBezTo>
                  <a:cubicBezTo>
                    <a:pt x="5176695" y="102362"/>
                    <a:pt x="5167456" y="107188"/>
                    <a:pt x="5161502" y="116586"/>
                  </a:cubicBezTo>
                  <a:cubicBezTo>
                    <a:pt x="5155549" y="125984"/>
                    <a:pt x="5152597" y="138430"/>
                    <a:pt x="5152644" y="153924"/>
                  </a:cubicBezTo>
                  <a:lnTo>
                    <a:pt x="5152644" y="561594"/>
                  </a:lnTo>
                  <a:lnTo>
                    <a:pt x="5132070" y="561594"/>
                  </a:lnTo>
                  <a:lnTo>
                    <a:pt x="5132070" y="153162"/>
                  </a:lnTo>
                  <a:cubicBezTo>
                    <a:pt x="5131975" y="132207"/>
                    <a:pt x="5136547" y="115253"/>
                    <a:pt x="5145786" y="102299"/>
                  </a:cubicBezTo>
                  <a:cubicBezTo>
                    <a:pt x="5155025" y="89345"/>
                    <a:pt x="5169503" y="82677"/>
                    <a:pt x="5189220" y="82296"/>
                  </a:cubicBezTo>
                  <a:close/>
                  <a:moveTo>
                    <a:pt x="4291203" y="82296"/>
                  </a:moveTo>
                  <a:cubicBezTo>
                    <a:pt x="4312618" y="82757"/>
                    <a:pt x="4327700" y="89837"/>
                    <a:pt x="4336447" y="103537"/>
                  </a:cubicBezTo>
                  <a:cubicBezTo>
                    <a:pt x="4345194" y="117237"/>
                    <a:pt x="4349417" y="134795"/>
                    <a:pt x="4349115" y="156210"/>
                  </a:cubicBezTo>
                  <a:lnTo>
                    <a:pt x="4349115" y="203454"/>
                  </a:lnTo>
                  <a:lnTo>
                    <a:pt x="4328541" y="203454"/>
                  </a:lnTo>
                  <a:lnTo>
                    <a:pt x="4328541" y="156972"/>
                  </a:lnTo>
                  <a:cubicBezTo>
                    <a:pt x="4328843" y="141018"/>
                    <a:pt x="4326334" y="127968"/>
                    <a:pt x="4321016" y="117824"/>
                  </a:cubicBezTo>
                  <a:cubicBezTo>
                    <a:pt x="4315699" y="107680"/>
                    <a:pt x="4305760" y="102441"/>
                    <a:pt x="4291203" y="102108"/>
                  </a:cubicBezTo>
                  <a:cubicBezTo>
                    <a:pt x="4277376" y="102441"/>
                    <a:pt x="4267883" y="107680"/>
                    <a:pt x="4262724" y="117824"/>
                  </a:cubicBezTo>
                  <a:cubicBezTo>
                    <a:pt x="4257564" y="127968"/>
                    <a:pt x="4255120" y="141018"/>
                    <a:pt x="4255389" y="156972"/>
                  </a:cubicBezTo>
                  <a:lnTo>
                    <a:pt x="4255389" y="182880"/>
                  </a:lnTo>
                  <a:cubicBezTo>
                    <a:pt x="4254501" y="195723"/>
                    <a:pt x="4256469" y="206804"/>
                    <a:pt x="4261295" y="216122"/>
                  </a:cubicBezTo>
                  <a:cubicBezTo>
                    <a:pt x="4266121" y="225441"/>
                    <a:pt x="4279138" y="235950"/>
                    <a:pt x="4300347" y="247650"/>
                  </a:cubicBezTo>
                  <a:lnTo>
                    <a:pt x="4346829" y="272796"/>
                  </a:lnTo>
                  <a:cubicBezTo>
                    <a:pt x="4373753" y="286163"/>
                    <a:pt x="4394772" y="300577"/>
                    <a:pt x="4409885" y="316040"/>
                  </a:cubicBezTo>
                  <a:cubicBezTo>
                    <a:pt x="4424998" y="331502"/>
                    <a:pt x="4432681" y="354679"/>
                    <a:pt x="4432935" y="385572"/>
                  </a:cubicBezTo>
                  <a:lnTo>
                    <a:pt x="4432935" y="422148"/>
                  </a:lnTo>
                  <a:cubicBezTo>
                    <a:pt x="4433285" y="466773"/>
                    <a:pt x="4422108" y="502873"/>
                    <a:pt x="4399407" y="530447"/>
                  </a:cubicBezTo>
                  <a:cubicBezTo>
                    <a:pt x="4376706" y="558022"/>
                    <a:pt x="4340384" y="572215"/>
                    <a:pt x="4290441" y="573024"/>
                  </a:cubicBezTo>
                  <a:cubicBezTo>
                    <a:pt x="4240499" y="572215"/>
                    <a:pt x="4204177" y="558022"/>
                    <a:pt x="4181475" y="530447"/>
                  </a:cubicBezTo>
                  <a:cubicBezTo>
                    <a:pt x="4158774" y="502873"/>
                    <a:pt x="4147598" y="466773"/>
                    <a:pt x="4147947" y="422148"/>
                  </a:cubicBezTo>
                  <a:lnTo>
                    <a:pt x="4147947" y="414528"/>
                  </a:lnTo>
                  <a:lnTo>
                    <a:pt x="4168521" y="414528"/>
                  </a:lnTo>
                  <a:lnTo>
                    <a:pt x="4168521" y="421386"/>
                  </a:lnTo>
                  <a:cubicBezTo>
                    <a:pt x="4168219" y="459883"/>
                    <a:pt x="4177777" y="491284"/>
                    <a:pt x="4197191" y="515588"/>
                  </a:cubicBezTo>
                  <a:cubicBezTo>
                    <a:pt x="4216607" y="539893"/>
                    <a:pt x="4247690" y="552434"/>
                    <a:pt x="4290441" y="553212"/>
                  </a:cubicBezTo>
                  <a:cubicBezTo>
                    <a:pt x="4333193" y="552434"/>
                    <a:pt x="4364276" y="539893"/>
                    <a:pt x="4383691" y="515588"/>
                  </a:cubicBezTo>
                  <a:cubicBezTo>
                    <a:pt x="4403106" y="491284"/>
                    <a:pt x="4412663" y="459883"/>
                    <a:pt x="4412361" y="421386"/>
                  </a:cubicBezTo>
                  <a:lnTo>
                    <a:pt x="4412361" y="390906"/>
                  </a:lnTo>
                  <a:cubicBezTo>
                    <a:pt x="4412568" y="363903"/>
                    <a:pt x="4406249" y="343615"/>
                    <a:pt x="4393407" y="330041"/>
                  </a:cubicBezTo>
                  <a:cubicBezTo>
                    <a:pt x="4380564" y="316468"/>
                    <a:pt x="4359958" y="302467"/>
                    <a:pt x="4331589" y="288036"/>
                  </a:cubicBezTo>
                  <a:lnTo>
                    <a:pt x="4285107" y="262890"/>
                  </a:lnTo>
                  <a:cubicBezTo>
                    <a:pt x="4263676" y="251190"/>
                    <a:pt x="4249770" y="239728"/>
                    <a:pt x="4243388" y="228505"/>
                  </a:cubicBezTo>
                  <a:cubicBezTo>
                    <a:pt x="4237006" y="217281"/>
                    <a:pt x="4234149" y="203343"/>
                    <a:pt x="4234815" y="186690"/>
                  </a:cubicBezTo>
                  <a:lnTo>
                    <a:pt x="4234815" y="156210"/>
                  </a:lnTo>
                  <a:cubicBezTo>
                    <a:pt x="4234498" y="134795"/>
                    <a:pt x="4238562" y="117237"/>
                    <a:pt x="4247007" y="103537"/>
                  </a:cubicBezTo>
                  <a:cubicBezTo>
                    <a:pt x="4255453" y="89837"/>
                    <a:pt x="4270185" y="82757"/>
                    <a:pt x="4291203" y="82296"/>
                  </a:cubicBezTo>
                  <a:close/>
                  <a:moveTo>
                    <a:pt x="3653028" y="82296"/>
                  </a:moveTo>
                  <a:cubicBezTo>
                    <a:pt x="3674444" y="82757"/>
                    <a:pt x="3689525" y="89837"/>
                    <a:pt x="3698272" y="103537"/>
                  </a:cubicBezTo>
                  <a:cubicBezTo>
                    <a:pt x="3707019" y="117237"/>
                    <a:pt x="3711242" y="134795"/>
                    <a:pt x="3710940" y="156210"/>
                  </a:cubicBezTo>
                  <a:lnTo>
                    <a:pt x="3710940" y="203454"/>
                  </a:lnTo>
                  <a:lnTo>
                    <a:pt x="3690366" y="203454"/>
                  </a:lnTo>
                  <a:lnTo>
                    <a:pt x="3690366" y="156972"/>
                  </a:lnTo>
                  <a:cubicBezTo>
                    <a:pt x="3690668" y="141018"/>
                    <a:pt x="3688160" y="127968"/>
                    <a:pt x="3682842" y="117824"/>
                  </a:cubicBezTo>
                  <a:cubicBezTo>
                    <a:pt x="3677524" y="107680"/>
                    <a:pt x="3667585" y="102441"/>
                    <a:pt x="3653028" y="102108"/>
                  </a:cubicBezTo>
                  <a:cubicBezTo>
                    <a:pt x="3639201" y="102441"/>
                    <a:pt x="3629708" y="107680"/>
                    <a:pt x="3624548" y="117824"/>
                  </a:cubicBezTo>
                  <a:cubicBezTo>
                    <a:pt x="3619389" y="127968"/>
                    <a:pt x="3616945" y="141018"/>
                    <a:pt x="3617214" y="156972"/>
                  </a:cubicBezTo>
                  <a:lnTo>
                    <a:pt x="3617214" y="182880"/>
                  </a:lnTo>
                  <a:cubicBezTo>
                    <a:pt x="3616326" y="195723"/>
                    <a:pt x="3618294" y="206804"/>
                    <a:pt x="3623120" y="216122"/>
                  </a:cubicBezTo>
                  <a:cubicBezTo>
                    <a:pt x="3627946" y="225441"/>
                    <a:pt x="3640963" y="235950"/>
                    <a:pt x="3662172" y="247650"/>
                  </a:cubicBezTo>
                  <a:lnTo>
                    <a:pt x="3708654" y="272796"/>
                  </a:lnTo>
                  <a:cubicBezTo>
                    <a:pt x="3735579" y="286163"/>
                    <a:pt x="3756596" y="300577"/>
                    <a:pt x="3771710" y="316040"/>
                  </a:cubicBezTo>
                  <a:cubicBezTo>
                    <a:pt x="3786823" y="331502"/>
                    <a:pt x="3794507" y="354679"/>
                    <a:pt x="3794760" y="385572"/>
                  </a:cubicBezTo>
                  <a:lnTo>
                    <a:pt x="3794760" y="422148"/>
                  </a:lnTo>
                  <a:cubicBezTo>
                    <a:pt x="3795110" y="466773"/>
                    <a:pt x="3783933" y="502873"/>
                    <a:pt x="3761232" y="530447"/>
                  </a:cubicBezTo>
                  <a:cubicBezTo>
                    <a:pt x="3738531" y="558022"/>
                    <a:pt x="3702209" y="572215"/>
                    <a:pt x="3652267" y="573024"/>
                  </a:cubicBezTo>
                  <a:cubicBezTo>
                    <a:pt x="3602324" y="572215"/>
                    <a:pt x="3566001" y="558022"/>
                    <a:pt x="3543300" y="530447"/>
                  </a:cubicBezTo>
                  <a:cubicBezTo>
                    <a:pt x="3520599" y="502873"/>
                    <a:pt x="3509423" y="466773"/>
                    <a:pt x="3509772" y="422148"/>
                  </a:cubicBezTo>
                  <a:lnTo>
                    <a:pt x="3509772" y="414528"/>
                  </a:lnTo>
                  <a:lnTo>
                    <a:pt x="3530347" y="414528"/>
                  </a:lnTo>
                  <a:lnTo>
                    <a:pt x="3530347" y="421386"/>
                  </a:lnTo>
                  <a:cubicBezTo>
                    <a:pt x="3530044" y="459883"/>
                    <a:pt x="3539602" y="491284"/>
                    <a:pt x="3559016" y="515588"/>
                  </a:cubicBezTo>
                  <a:cubicBezTo>
                    <a:pt x="3578431" y="539893"/>
                    <a:pt x="3609515" y="552434"/>
                    <a:pt x="3652267" y="553212"/>
                  </a:cubicBezTo>
                  <a:cubicBezTo>
                    <a:pt x="3695018" y="552434"/>
                    <a:pt x="3726101" y="539893"/>
                    <a:pt x="3745516" y="515588"/>
                  </a:cubicBezTo>
                  <a:cubicBezTo>
                    <a:pt x="3764931" y="491284"/>
                    <a:pt x="3774488" y="459883"/>
                    <a:pt x="3774186" y="421386"/>
                  </a:cubicBezTo>
                  <a:lnTo>
                    <a:pt x="3774186" y="390906"/>
                  </a:lnTo>
                  <a:cubicBezTo>
                    <a:pt x="3774393" y="363903"/>
                    <a:pt x="3768075" y="343615"/>
                    <a:pt x="3755232" y="330041"/>
                  </a:cubicBezTo>
                  <a:cubicBezTo>
                    <a:pt x="3742389" y="316468"/>
                    <a:pt x="3721783" y="302467"/>
                    <a:pt x="3693414" y="288036"/>
                  </a:cubicBezTo>
                  <a:lnTo>
                    <a:pt x="3646932" y="262890"/>
                  </a:lnTo>
                  <a:cubicBezTo>
                    <a:pt x="3625502" y="251190"/>
                    <a:pt x="3611595" y="239728"/>
                    <a:pt x="3605213" y="228505"/>
                  </a:cubicBezTo>
                  <a:cubicBezTo>
                    <a:pt x="3598831" y="217281"/>
                    <a:pt x="3595974" y="203343"/>
                    <a:pt x="3596640" y="186690"/>
                  </a:cubicBezTo>
                  <a:lnTo>
                    <a:pt x="3596640" y="156210"/>
                  </a:lnTo>
                  <a:cubicBezTo>
                    <a:pt x="3596323" y="134795"/>
                    <a:pt x="3600387" y="117237"/>
                    <a:pt x="3608833" y="103537"/>
                  </a:cubicBezTo>
                  <a:cubicBezTo>
                    <a:pt x="3617278" y="89837"/>
                    <a:pt x="3632010" y="82757"/>
                    <a:pt x="3653028" y="82296"/>
                  </a:cubicBezTo>
                  <a:close/>
                  <a:moveTo>
                    <a:pt x="3246120" y="82296"/>
                  </a:moveTo>
                  <a:cubicBezTo>
                    <a:pt x="3267504" y="82757"/>
                    <a:pt x="3282458" y="89837"/>
                    <a:pt x="3290983" y="103537"/>
                  </a:cubicBezTo>
                  <a:cubicBezTo>
                    <a:pt x="3299508" y="117237"/>
                    <a:pt x="3303604" y="134795"/>
                    <a:pt x="3303270" y="156210"/>
                  </a:cubicBezTo>
                  <a:lnTo>
                    <a:pt x="3303270" y="561594"/>
                  </a:lnTo>
                  <a:lnTo>
                    <a:pt x="3282697" y="561594"/>
                  </a:lnTo>
                  <a:lnTo>
                    <a:pt x="3282697" y="156972"/>
                  </a:lnTo>
                  <a:cubicBezTo>
                    <a:pt x="3282982" y="141018"/>
                    <a:pt x="3280505" y="127968"/>
                    <a:pt x="3275267" y="117824"/>
                  </a:cubicBezTo>
                  <a:cubicBezTo>
                    <a:pt x="3270028" y="107680"/>
                    <a:pt x="3260313" y="102441"/>
                    <a:pt x="3246120" y="102108"/>
                  </a:cubicBezTo>
                  <a:cubicBezTo>
                    <a:pt x="3231928" y="102441"/>
                    <a:pt x="3222213" y="107680"/>
                    <a:pt x="3216974" y="117824"/>
                  </a:cubicBezTo>
                  <a:cubicBezTo>
                    <a:pt x="3211735" y="127968"/>
                    <a:pt x="3209259" y="141018"/>
                    <a:pt x="3209544" y="156972"/>
                  </a:cubicBezTo>
                  <a:lnTo>
                    <a:pt x="3209544" y="561594"/>
                  </a:lnTo>
                  <a:lnTo>
                    <a:pt x="3188970" y="561594"/>
                  </a:lnTo>
                  <a:lnTo>
                    <a:pt x="3188970" y="156210"/>
                  </a:lnTo>
                  <a:cubicBezTo>
                    <a:pt x="3188637" y="134795"/>
                    <a:pt x="3192733" y="117237"/>
                    <a:pt x="3201258" y="103537"/>
                  </a:cubicBezTo>
                  <a:cubicBezTo>
                    <a:pt x="3209782" y="89837"/>
                    <a:pt x="3224737" y="82757"/>
                    <a:pt x="3246120" y="82296"/>
                  </a:cubicBezTo>
                  <a:close/>
                  <a:moveTo>
                    <a:pt x="2899410" y="82296"/>
                  </a:moveTo>
                  <a:cubicBezTo>
                    <a:pt x="2920794" y="82757"/>
                    <a:pt x="2935748" y="89837"/>
                    <a:pt x="2944273" y="103537"/>
                  </a:cubicBezTo>
                  <a:cubicBezTo>
                    <a:pt x="2952798" y="117237"/>
                    <a:pt x="2956894" y="134795"/>
                    <a:pt x="2956560" y="156210"/>
                  </a:cubicBezTo>
                  <a:lnTo>
                    <a:pt x="2956560" y="416814"/>
                  </a:lnTo>
                  <a:cubicBezTo>
                    <a:pt x="2956894" y="438230"/>
                    <a:pt x="2952798" y="455787"/>
                    <a:pt x="2944273" y="469487"/>
                  </a:cubicBezTo>
                  <a:cubicBezTo>
                    <a:pt x="2935748" y="483188"/>
                    <a:pt x="2920794" y="490268"/>
                    <a:pt x="2899410" y="490728"/>
                  </a:cubicBezTo>
                  <a:cubicBezTo>
                    <a:pt x="2878027" y="490268"/>
                    <a:pt x="2863072" y="483188"/>
                    <a:pt x="2854548" y="469487"/>
                  </a:cubicBezTo>
                  <a:cubicBezTo>
                    <a:pt x="2846023" y="455787"/>
                    <a:pt x="2841927" y="438230"/>
                    <a:pt x="2842260" y="416814"/>
                  </a:cubicBezTo>
                  <a:lnTo>
                    <a:pt x="2842260" y="156210"/>
                  </a:lnTo>
                  <a:cubicBezTo>
                    <a:pt x="2841927" y="134795"/>
                    <a:pt x="2846023" y="117237"/>
                    <a:pt x="2854548" y="103537"/>
                  </a:cubicBezTo>
                  <a:cubicBezTo>
                    <a:pt x="2863072" y="89837"/>
                    <a:pt x="2878027" y="82757"/>
                    <a:pt x="2899410" y="82296"/>
                  </a:cubicBezTo>
                  <a:close/>
                  <a:moveTo>
                    <a:pt x="643128" y="82296"/>
                  </a:moveTo>
                  <a:cubicBezTo>
                    <a:pt x="664544" y="82757"/>
                    <a:pt x="679625" y="89837"/>
                    <a:pt x="688372" y="103537"/>
                  </a:cubicBezTo>
                  <a:cubicBezTo>
                    <a:pt x="697119" y="117237"/>
                    <a:pt x="701342" y="134795"/>
                    <a:pt x="701040" y="156210"/>
                  </a:cubicBezTo>
                  <a:lnTo>
                    <a:pt x="701040" y="203454"/>
                  </a:lnTo>
                  <a:lnTo>
                    <a:pt x="680466" y="203454"/>
                  </a:lnTo>
                  <a:lnTo>
                    <a:pt x="680466" y="156972"/>
                  </a:lnTo>
                  <a:cubicBezTo>
                    <a:pt x="680768" y="141018"/>
                    <a:pt x="678260" y="127968"/>
                    <a:pt x="672942" y="117824"/>
                  </a:cubicBezTo>
                  <a:cubicBezTo>
                    <a:pt x="667623" y="107680"/>
                    <a:pt x="657686" y="102441"/>
                    <a:pt x="643128" y="102108"/>
                  </a:cubicBezTo>
                  <a:cubicBezTo>
                    <a:pt x="629301" y="102441"/>
                    <a:pt x="619808" y="107680"/>
                    <a:pt x="614649" y="117824"/>
                  </a:cubicBezTo>
                  <a:cubicBezTo>
                    <a:pt x="609489" y="127968"/>
                    <a:pt x="607044" y="141018"/>
                    <a:pt x="607314" y="156972"/>
                  </a:cubicBezTo>
                  <a:lnTo>
                    <a:pt x="607314" y="182880"/>
                  </a:lnTo>
                  <a:cubicBezTo>
                    <a:pt x="606425" y="195723"/>
                    <a:pt x="608394" y="206804"/>
                    <a:pt x="613220" y="216122"/>
                  </a:cubicBezTo>
                  <a:cubicBezTo>
                    <a:pt x="618046" y="225441"/>
                    <a:pt x="631063" y="235950"/>
                    <a:pt x="652272" y="247650"/>
                  </a:cubicBezTo>
                  <a:lnTo>
                    <a:pt x="698754" y="272796"/>
                  </a:lnTo>
                  <a:cubicBezTo>
                    <a:pt x="725678" y="286163"/>
                    <a:pt x="746697" y="300577"/>
                    <a:pt x="761810" y="316040"/>
                  </a:cubicBezTo>
                  <a:cubicBezTo>
                    <a:pt x="776923" y="331502"/>
                    <a:pt x="784606" y="354679"/>
                    <a:pt x="784860" y="385572"/>
                  </a:cubicBezTo>
                  <a:lnTo>
                    <a:pt x="784860" y="422148"/>
                  </a:lnTo>
                  <a:cubicBezTo>
                    <a:pt x="785210" y="466773"/>
                    <a:pt x="774033" y="502873"/>
                    <a:pt x="751332" y="530447"/>
                  </a:cubicBezTo>
                  <a:cubicBezTo>
                    <a:pt x="728631" y="558022"/>
                    <a:pt x="692309" y="572215"/>
                    <a:pt x="642366" y="573024"/>
                  </a:cubicBezTo>
                  <a:cubicBezTo>
                    <a:pt x="592424" y="572215"/>
                    <a:pt x="556102" y="558022"/>
                    <a:pt x="533400" y="530447"/>
                  </a:cubicBezTo>
                  <a:cubicBezTo>
                    <a:pt x="510699" y="502873"/>
                    <a:pt x="499523" y="466773"/>
                    <a:pt x="499872" y="422148"/>
                  </a:cubicBezTo>
                  <a:lnTo>
                    <a:pt x="499872" y="414528"/>
                  </a:lnTo>
                  <a:lnTo>
                    <a:pt x="520446" y="414528"/>
                  </a:lnTo>
                  <a:lnTo>
                    <a:pt x="520446" y="421386"/>
                  </a:lnTo>
                  <a:cubicBezTo>
                    <a:pt x="520145" y="459883"/>
                    <a:pt x="529701" y="491284"/>
                    <a:pt x="549116" y="515588"/>
                  </a:cubicBezTo>
                  <a:cubicBezTo>
                    <a:pt x="568532" y="539893"/>
                    <a:pt x="599615" y="552434"/>
                    <a:pt x="642366" y="553212"/>
                  </a:cubicBezTo>
                  <a:cubicBezTo>
                    <a:pt x="685118" y="552434"/>
                    <a:pt x="716201" y="539893"/>
                    <a:pt x="735616" y="515588"/>
                  </a:cubicBezTo>
                  <a:cubicBezTo>
                    <a:pt x="755031" y="491284"/>
                    <a:pt x="764588" y="459883"/>
                    <a:pt x="764286" y="421386"/>
                  </a:cubicBezTo>
                  <a:lnTo>
                    <a:pt x="764286" y="390906"/>
                  </a:lnTo>
                  <a:cubicBezTo>
                    <a:pt x="764493" y="363903"/>
                    <a:pt x="758174" y="343615"/>
                    <a:pt x="745332" y="330041"/>
                  </a:cubicBezTo>
                  <a:cubicBezTo>
                    <a:pt x="732489" y="316468"/>
                    <a:pt x="711883" y="302467"/>
                    <a:pt x="683514" y="288036"/>
                  </a:cubicBezTo>
                  <a:lnTo>
                    <a:pt x="637032" y="262890"/>
                  </a:lnTo>
                  <a:cubicBezTo>
                    <a:pt x="615601" y="251190"/>
                    <a:pt x="601694" y="239728"/>
                    <a:pt x="595313" y="228505"/>
                  </a:cubicBezTo>
                  <a:cubicBezTo>
                    <a:pt x="588931" y="217281"/>
                    <a:pt x="586073" y="203343"/>
                    <a:pt x="586740" y="186690"/>
                  </a:cubicBezTo>
                  <a:lnTo>
                    <a:pt x="586740" y="156210"/>
                  </a:lnTo>
                  <a:cubicBezTo>
                    <a:pt x="586423" y="134795"/>
                    <a:pt x="590487" y="117237"/>
                    <a:pt x="598932" y="103537"/>
                  </a:cubicBezTo>
                  <a:cubicBezTo>
                    <a:pt x="607378" y="89837"/>
                    <a:pt x="622110" y="82757"/>
                    <a:pt x="643128" y="82296"/>
                  </a:cubicBezTo>
                  <a:close/>
                  <a:moveTo>
                    <a:pt x="1684020" y="73914"/>
                  </a:moveTo>
                  <a:lnTo>
                    <a:pt x="1684020" y="499110"/>
                  </a:lnTo>
                  <a:lnTo>
                    <a:pt x="1775460" y="499110"/>
                  </a:lnTo>
                  <a:cubicBezTo>
                    <a:pt x="1794923" y="499364"/>
                    <a:pt x="1808385" y="495427"/>
                    <a:pt x="1815846" y="487299"/>
                  </a:cubicBezTo>
                  <a:cubicBezTo>
                    <a:pt x="1823308" y="479171"/>
                    <a:pt x="1826864" y="465328"/>
                    <a:pt x="1826514" y="445770"/>
                  </a:cubicBezTo>
                  <a:lnTo>
                    <a:pt x="1826514" y="408432"/>
                  </a:lnTo>
                  <a:cubicBezTo>
                    <a:pt x="1826959" y="381873"/>
                    <a:pt x="1821879" y="361077"/>
                    <a:pt x="1811274" y="346043"/>
                  </a:cubicBezTo>
                  <a:cubicBezTo>
                    <a:pt x="1800670" y="331010"/>
                    <a:pt x="1781874" y="323358"/>
                    <a:pt x="1754886" y="323088"/>
                  </a:cubicBezTo>
                  <a:lnTo>
                    <a:pt x="1704594" y="323088"/>
                  </a:lnTo>
                  <a:lnTo>
                    <a:pt x="1704594" y="300228"/>
                  </a:lnTo>
                  <a:lnTo>
                    <a:pt x="1754886" y="300228"/>
                  </a:lnTo>
                  <a:cubicBezTo>
                    <a:pt x="1780779" y="299958"/>
                    <a:pt x="1798908" y="292307"/>
                    <a:pt x="1809274" y="277273"/>
                  </a:cubicBezTo>
                  <a:cubicBezTo>
                    <a:pt x="1819641" y="262239"/>
                    <a:pt x="1824625" y="241443"/>
                    <a:pt x="1824228" y="214884"/>
                  </a:cubicBezTo>
                  <a:lnTo>
                    <a:pt x="1824228" y="127254"/>
                  </a:lnTo>
                  <a:cubicBezTo>
                    <a:pt x="1824578" y="107696"/>
                    <a:pt x="1821022" y="93853"/>
                    <a:pt x="1813560" y="85725"/>
                  </a:cubicBezTo>
                  <a:cubicBezTo>
                    <a:pt x="1806099" y="77597"/>
                    <a:pt x="1792637" y="73660"/>
                    <a:pt x="1773174" y="73914"/>
                  </a:cubicBezTo>
                  <a:close/>
                  <a:moveTo>
                    <a:pt x="64770" y="73914"/>
                  </a:moveTo>
                  <a:lnTo>
                    <a:pt x="64770" y="499110"/>
                  </a:lnTo>
                  <a:lnTo>
                    <a:pt x="165354" y="499110"/>
                  </a:lnTo>
                  <a:cubicBezTo>
                    <a:pt x="184817" y="499364"/>
                    <a:pt x="198279" y="495427"/>
                    <a:pt x="205740" y="487299"/>
                  </a:cubicBezTo>
                  <a:cubicBezTo>
                    <a:pt x="213202" y="479171"/>
                    <a:pt x="216758" y="465328"/>
                    <a:pt x="216408" y="445770"/>
                  </a:cubicBezTo>
                  <a:lnTo>
                    <a:pt x="216408" y="127254"/>
                  </a:lnTo>
                  <a:cubicBezTo>
                    <a:pt x="216758" y="107696"/>
                    <a:pt x="213202" y="93853"/>
                    <a:pt x="205740" y="85725"/>
                  </a:cubicBezTo>
                  <a:cubicBezTo>
                    <a:pt x="198279" y="77597"/>
                    <a:pt x="184817" y="73660"/>
                    <a:pt x="165354" y="73914"/>
                  </a:cubicBezTo>
                  <a:close/>
                  <a:moveTo>
                    <a:pt x="7700010" y="62484"/>
                  </a:moveTo>
                  <a:cubicBezTo>
                    <a:pt x="7671768" y="62929"/>
                    <a:pt x="7651671" y="71565"/>
                    <a:pt x="7639717" y="88392"/>
                  </a:cubicBezTo>
                  <a:cubicBezTo>
                    <a:pt x="7627763" y="105220"/>
                    <a:pt x="7621953" y="127572"/>
                    <a:pt x="7622286" y="155448"/>
                  </a:cubicBezTo>
                  <a:lnTo>
                    <a:pt x="7622286" y="417576"/>
                  </a:lnTo>
                  <a:cubicBezTo>
                    <a:pt x="7621953" y="445453"/>
                    <a:pt x="7627763" y="467805"/>
                    <a:pt x="7639717" y="484632"/>
                  </a:cubicBezTo>
                  <a:cubicBezTo>
                    <a:pt x="7651671" y="501460"/>
                    <a:pt x="7671768" y="510096"/>
                    <a:pt x="7700010" y="510540"/>
                  </a:cubicBezTo>
                  <a:cubicBezTo>
                    <a:pt x="7728252" y="510096"/>
                    <a:pt x="7748349" y="501460"/>
                    <a:pt x="7760303" y="484632"/>
                  </a:cubicBezTo>
                  <a:cubicBezTo>
                    <a:pt x="7772257" y="467805"/>
                    <a:pt x="7778067" y="445453"/>
                    <a:pt x="7777734" y="417576"/>
                  </a:cubicBezTo>
                  <a:lnTo>
                    <a:pt x="7777734" y="155448"/>
                  </a:lnTo>
                  <a:cubicBezTo>
                    <a:pt x="7778067" y="127572"/>
                    <a:pt x="7772257" y="105220"/>
                    <a:pt x="7760303" y="88392"/>
                  </a:cubicBezTo>
                  <a:cubicBezTo>
                    <a:pt x="7748349" y="71565"/>
                    <a:pt x="7728252" y="62929"/>
                    <a:pt x="7700010" y="62484"/>
                  </a:cubicBezTo>
                  <a:close/>
                  <a:moveTo>
                    <a:pt x="5804535" y="62484"/>
                  </a:moveTo>
                  <a:cubicBezTo>
                    <a:pt x="5776293" y="62929"/>
                    <a:pt x="5756196" y="71565"/>
                    <a:pt x="5744242" y="88392"/>
                  </a:cubicBezTo>
                  <a:cubicBezTo>
                    <a:pt x="5732288" y="105220"/>
                    <a:pt x="5726478" y="127572"/>
                    <a:pt x="5726811" y="155448"/>
                  </a:cubicBezTo>
                  <a:lnTo>
                    <a:pt x="5726811" y="417576"/>
                  </a:lnTo>
                  <a:cubicBezTo>
                    <a:pt x="5726478" y="445453"/>
                    <a:pt x="5732288" y="467805"/>
                    <a:pt x="5744242" y="484632"/>
                  </a:cubicBezTo>
                  <a:cubicBezTo>
                    <a:pt x="5756196" y="501460"/>
                    <a:pt x="5776293" y="510096"/>
                    <a:pt x="5804535" y="510540"/>
                  </a:cubicBezTo>
                  <a:cubicBezTo>
                    <a:pt x="5832777" y="510096"/>
                    <a:pt x="5852874" y="501460"/>
                    <a:pt x="5864828" y="484632"/>
                  </a:cubicBezTo>
                  <a:cubicBezTo>
                    <a:pt x="5876782" y="467805"/>
                    <a:pt x="5882592" y="445453"/>
                    <a:pt x="5882259" y="417576"/>
                  </a:cubicBezTo>
                  <a:lnTo>
                    <a:pt x="5882259" y="155448"/>
                  </a:lnTo>
                  <a:cubicBezTo>
                    <a:pt x="5882592" y="127572"/>
                    <a:pt x="5876782" y="105220"/>
                    <a:pt x="5864828" y="88392"/>
                  </a:cubicBezTo>
                  <a:cubicBezTo>
                    <a:pt x="5852874" y="71565"/>
                    <a:pt x="5832777" y="62929"/>
                    <a:pt x="5804535" y="62484"/>
                  </a:cubicBezTo>
                  <a:close/>
                  <a:moveTo>
                    <a:pt x="2899410" y="62484"/>
                  </a:moveTo>
                  <a:cubicBezTo>
                    <a:pt x="2871169" y="62929"/>
                    <a:pt x="2851071" y="71565"/>
                    <a:pt x="2839117" y="88392"/>
                  </a:cubicBezTo>
                  <a:cubicBezTo>
                    <a:pt x="2827163" y="105220"/>
                    <a:pt x="2821353" y="127572"/>
                    <a:pt x="2821686" y="155448"/>
                  </a:cubicBezTo>
                  <a:lnTo>
                    <a:pt x="2821686" y="417576"/>
                  </a:lnTo>
                  <a:cubicBezTo>
                    <a:pt x="2821353" y="445453"/>
                    <a:pt x="2827163" y="467805"/>
                    <a:pt x="2839117" y="484632"/>
                  </a:cubicBezTo>
                  <a:cubicBezTo>
                    <a:pt x="2851071" y="501460"/>
                    <a:pt x="2871169" y="510096"/>
                    <a:pt x="2899410" y="510540"/>
                  </a:cubicBezTo>
                  <a:cubicBezTo>
                    <a:pt x="2927652" y="510096"/>
                    <a:pt x="2947750" y="501460"/>
                    <a:pt x="2959704" y="484632"/>
                  </a:cubicBezTo>
                  <a:cubicBezTo>
                    <a:pt x="2971657" y="467805"/>
                    <a:pt x="2977468" y="445453"/>
                    <a:pt x="2977134" y="417576"/>
                  </a:cubicBezTo>
                  <a:lnTo>
                    <a:pt x="2977134" y="155448"/>
                  </a:lnTo>
                  <a:cubicBezTo>
                    <a:pt x="2977468" y="127572"/>
                    <a:pt x="2971657" y="105220"/>
                    <a:pt x="2959704" y="88392"/>
                  </a:cubicBezTo>
                  <a:cubicBezTo>
                    <a:pt x="2947750" y="71565"/>
                    <a:pt x="2927652" y="62929"/>
                    <a:pt x="2899410" y="62484"/>
                  </a:cubicBezTo>
                  <a:close/>
                  <a:moveTo>
                    <a:pt x="7946898" y="51054"/>
                  </a:moveTo>
                  <a:lnTo>
                    <a:pt x="8065008" y="51054"/>
                  </a:lnTo>
                  <a:cubicBezTo>
                    <a:pt x="8089662" y="50975"/>
                    <a:pt x="8107791" y="56849"/>
                    <a:pt x="8119396" y="68675"/>
                  </a:cubicBezTo>
                  <a:cubicBezTo>
                    <a:pt x="8131001" y="80502"/>
                    <a:pt x="8136747" y="98759"/>
                    <a:pt x="8136636" y="123444"/>
                  </a:cubicBezTo>
                  <a:lnTo>
                    <a:pt x="8136636" y="211836"/>
                  </a:lnTo>
                  <a:cubicBezTo>
                    <a:pt x="8136112" y="234664"/>
                    <a:pt x="8129731" y="255492"/>
                    <a:pt x="8117491" y="274320"/>
                  </a:cubicBezTo>
                  <a:cubicBezTo>
                    <a:pt x="8105251" y="293148"/>
                    <a:pt x="8090297" y="305594"/>
                    <a:pt x="8072628" y="311658"/>
                  </a:cubicBezTo>
                  <a:cubicBezTo>
                    <a:pt x="8090360" y="319675"/>
                    <a:pt x="8102711" y="331454"/>
                    <a:pt x="8109680" y="346996"/>
                  </a:cubicBezTo>
                  <a:cubicBezTo>
                    <a:pt x="8116649" y="362538"/>
                    <a:pt x="8121571" y="381746"/>
                    <a:pt x="8124444" y="404622"/>
                  </a:cubicBezTo>
                  <a:lnTo>
                    <a:pt x="8148828" y="561594"/>
                  </a:lnTo>
                  <a:lnTo>
                    <a:pt x="8125206" y="561594"/>
                  </a:lnTo>
                  <a:lnTo>
                    <a:pt x="8100822" y="406908"/>
                  </a:lnTo>
                  <a:cubicBezTo>
                    <a:pt x="8098695" y="385413"/>
                    <a:pt x="8093043" y="366300"/>
                    <a:pt x="8083868" y="349568"/>
                  </a:cubicBezTo>
                  <a:cubicBezTo>
                    <a:pt x="8074691" y="332835"/>
                    <a:pt x="8056468" y="324009"/>
                    <a:pt x="8029194" y="323088"/>
                  </a:cubicBezTo>
                  <a:lnTo>
                    <a:pt x="7991094" y="323088"/>
                  </a:lnTo>
                  <a:lnTo>
                    <a:pt x="7991094" y="300228"/>
                  </a:lnTo>
                  <a:lnTo>
                    <a:pt x="8029194" y="300228"/>
                  </a:lnTo>
                  <a:cubicBezTo>
                    <a:pt x="8057356" y="299149"/>
                    <a:pt x="8078375" y="289497"/>
                    <a:pt x="8092250" y="271272"/>
                  </a:cubicBezTo>
                  <a:cubicBezTo>
                    <a:pt x="8106124" y="253048"/>
                    <a:pt x="8113046" y="232728"/>
                    <a:pt x="8113014" y="210312"/>
                  </a:cubicBezTo>
                  <a:lnTo>
                    <a:pt x="8113014" y="127254"/>
                  </a:lnTo>
                  <a:cubicBezTo>
                    <a:pt x="8113363" y="107696"/>
                    <a:pt x="8109807" y="93853"/>
                    <a:pt x="8102346" y="85725"/>
                  </a:cubicBezTo>
                  <a:cubicBezTo>
                    <a:pt x="8094884" y="77597"/>
                    <a:pt x="8081423" y="73660"/>
                    <a:pt x="8061960" y="73914"/>
                  </a:cubicBezTo>
                  <a:lnTo>
                    <a:pt x="7970520" y="73914"/>
                  </a:lnTo>
                  <a:lnTo>
                    <a:pt x="7970520" y="561594"/>
                  </a:lnTo>
                  <a:lnTo>
                    <a:pt x="7946898" y="561594"/>
                  </a:lnTo>
                  <a:close/>
                  <a:moveTo>
                    <a:pt x="7263003" y="51054"/>
                  </a:moveTo>
                  <a:lnTo>
                    <a:pt x="7527417" y="51054"/>
                  </a:lnTo>
                  <a:lnTo>
                    <a:pt x="7527417" y="73914"/>
                  </a:lnTo>
                  <a:lnTo>
                    <a:pt x="7263003" y="73914"/>
                  </a:lnTo>
                  <a:close/>
                  <a:moveTo>
                    <a:pt x="6670548" y="51054"/>
                  </a:moveTo>
                  <a:lnTo>
                    <a:pt x="6788658" y="51054"/>
                  </a:lnTo>
                  <a:cubicBezTo>
                    <a:pt x="6813312" y="50975"/>
                    <a:pt x="6831441" y="56849"/>
                    <a:pt x="6843046" y="68675"/>
                  </a:cubicBezTo>
                  <a:cubicBezTo>
                    <a:pt x="6854651" y="80502"/>
                    <a:pt x="6860397" y="98759"/>
                    <a:pt x="6860286" y="123444"/>
                  </a:cubicBezTo>
                  <a:lnTo>
                    <a:pt x="6860286" y="211836"/>
                  </a:lnTo>
                  <a:cubicBezTo>
                    <a:pt x="6859762" y="234664"/>
                    <a:pt x="6853381" y="255492"/>
                    <a:pt x="6841141" y="274320"/>
                  </a:cubicBezTo>
                  <a:cubicBezTo>
                    <a:pt x="6828901" y="293148"/>
                    <a:pt x="6813947" y="305594"/>
                    <a:pt x="6796278" y="311658"/>
                  </a:cubicBezTo>
                  <a:cubicBezTo>
                    <a:pt x="6814010" y="319675"/>
                    <a:pt x="6826361" y="331454"/>
                    <a:pt x="6833330" y="346996"/>
                  </a:cubicBezTo>
                  <a:cubicBezTo>
                    <a:pt x="6840299" y="362538"/>
                    <a:pt x="6845221" y="381746"/>
                    <a:pt x="6848094" y="404622"/>
                  </a:cubicBezTo>
                  <a:lnTo>
                    <a:pt x="6872478" y="561594"/>
                  </a:lnTo>
                  <a:lnTo>
                    <a:pt x="6848856" y="561594"/>
                  </a:lnTo>
                  <a:lnTo>
                    <a:pt x="6824472" y="406908"/>
                  </a:lnTo>
                  <a:cubicBezTo>
                    <a:pt x="6822345" y="385413"/>
                    <a:pt x="6816693" y="366300"/>
                    <a:pt x="6807518" y="349568"/>
                  </a:cubicBezTo>
                  <a:cubicBezTo>
                    <a:pt x="6798341" y="332835"/>
                    <a:pt x="6780118" y="324009"/>
                    <a:pt x="6752844" y="323088"/>
                  </a:cubicBezTo>
                  <a:lnTo>
                    <a:pt x="6714744" y="323088"/>
                  </a:lnTo>
                  <a:lnTo>
                    <a:pt x="6714744" y="300228"/>
                  </a:lnTo>
                  <a:lnTo>
                    <a:pt x="6752844" y="300228"/>
                  </a:lnTo>
                  <a:cubicBezTo>
                    <a:pt x="6781006" y="299149"/>
                    <a:pt x="6802025" y="289497"/>
                    <a:pt x="6815900" y="271272"/>
                  </a:cubicBezTo>
                  <a:cubicBezTo>
                    <a:pt x="6829774" y="253048"/>
                    <a:pt x="6836696" y="232728"/>
                    <a:pt x="6836664" y="210312"/>
                  </a:cubicBezTo>
                  <a:lnTo>
                    <a:pt x="6836664" y="127254"/>
                  </a:lnTo>
                  <a:cubicBezTo>
                    <a:pt x="6837013" y="107696"/>
                    <a:pt x="6833457" y="93853"/>
                    <a:pt x="6825996" y="85725"/>
                  </a:cubicBezTo>
                  <a:cubicBezTo>
                    <a:pt x="6818534" y="77597"/>
                    <a:pt x="6805073" y="73660"/>
                    <a:pt x="6785610" y="73914"/>
                  </a:cubicBezTo>
                  <a:lnTo>
                    <a:pt x="6694170" y="73914"/>
                  </a:lnTo>
                  <a:lnTo>
                    <a:pt x="6694170" y="561594"/>
                  </a:lnTo>
                  <a:lnTo>
                    <a:pt x="6670548" y="561594"/>
                  </a:lnTo>
                  <a:close/>
                  <a:moveTo>
                    <a:pt x="6384798" y="51054"/>
                  </a:moveTo>
                  <a:lnTo>
                    <a:pt x="6574536" y="51054"/>
                  </a:lnTo>
                  <a:lnTo>
                    <a:pt x="6574536" y="73914"/>
                  </a:lnTo>
                  <a:lnTo>
                    <a:pt x="6408420" y="73914"/>
                  </a:lnTo>
                  <a:lnTo>
                    <a:pt x="6408420" y="499110"/>
                  </a:lnTo>
                  <a:lnTo>
                    <a:pt x="6574536" y="499110"/>
                  </a:lnTo>
                  <a:lnTo>
                    <a:pt x="6574536" y="521970"/>
                  </a:lnTo>
                  <a:lnTo>
                    <a:pt x="6384798" y="521970"/>
                  </a:lnTo>
                  <a:close/>
                  <a:moveTo>
                    <a:pt x="6051423" y="51054"/>
                  </a:moveTo>
                  <a:lnTo>
                    <a:pt x="6178677" y="51054"/>
                  </a:lnTo>
                  <a:cubicBezTo>
                    <a:pt x="6203331" y="50975"/>
                    <a:pt x="6221460" y="56849"/>
                    <a:pt x="6233065" y="68675"/>
                  </a:cubicBezTo>
                  <a:cubicBezTo>
                    <a:pt x="6244669" y="80502"/>
                    <a:pt x="6250416" y="98759"/>
                    <a:pt x="6250305" y="123444"/>
                  </a:cubicBezTo>
                  <a:lnTo>
                    <a:pt x="6250305" y="250698"/>
                  </a:lnTo>
                  <a:cubicBezTo>
                    <a:pt x="6250416" y="275384"/>
                    <a:pt x="6244669" y="293640"/>
                    <a:pt x="6233065" y="305467"/>
                  </a:cubicBezTo>
                  <a:cubicBezTo>
                    <a:pt x="6221460" y="317294"/>
                    <a:pt x="6203331" y="323168"/>
                    <a:pt x="6178677" y="323088"/>
                  </a:cubicBezTo>
                  <a:lnTo>
                    <a:pt x="6095619" y="323088"/>
                  </a:lnTo>
                  <a:lnTo>
                    <a:pt x="6095619" y="300228"/>
                  </a:lnTo>
                  <a:lnTo>
                    <a:pt x="6175629" y="300228"/>
                  </a:lnTo>
                  <a:cubicBezTo>
                    <a:pt x="6195092" y="300482"/>
                    <a:pt x="6208554" y="296545"/>
                    <a:pt x="6216015" y="288417"/>
                  </a:cubicBezTo>
                  <a:cubicBezTo>
                    <a:pt x="6223477" y="280289"/>
                    <a:pt x="6227032" y="266446"/>
                    <a:pt x="6226683" y="246888"/>
                  </a:cubicBezTo>
                  <a:lnTo>
                    <a:pt x="6226683" y="127254"/>
                  </a:lnTo>
                  <a:cubicBezTo>
                    <a:pt x="6227032" y="107696"/>
                    <a:pt x="6223477" y="93853"/>
                    <a:pt x="6216015" y="85725"/>
                  </a:cubicBezTo>
                  <a:cubicBezTo>
                    <a:pt x="6208554" y="77597"/>
                    <a:pt x="6195092" y="73660"/>
                    <a:pt x="6175629" y="73914"/>
                  </a:cubicBezTo>
                  <a:lnTo>
                    <a:pt x="6075045" y="73914"/>
                  </a:lnTo>
                  <a:lnTo>
                    <a:pt x="6075045" y="561594"/>
                  </a:lnTo>
                  <a:lnTo>
                    <a:pt x="6051423" y="561594"/>
                  </a:lnTo>
                  <a:close/>
                  <a:moveTo>
                    <a:pt x="4803648" y="51054"/>
                  </a:moveTo>
                  <a:lnTo>
                    <a:pt x="4993386" y="51054"/>
                  </a:lnTo>
                  <a:lnTo>
                    <a:pt x="4993386" y="73914"/>
                  </a:lnTo>
                  <a:lnTo>
                    <a:pt x="4827270" y="73914"/>
                  </a:lnTo>
                  <a:lnTo>
                    <a:pt x="4827270" y="499110"/>
                  </a:lnTo>
                  <a:lnTo>
                    <a:pt x="4993386" y="499110"/>
                  </a:lnTo>
                  <a:lnTo>
                    <a:pt x="4993386" y="521970"/>
                  </a:lnTo>
                  <a:lnTo>
                    <a:pt x="4803648" y="521970"/>
                  </a:lnTo>
                  <a:close/>
                  <a:moveTo>
                    <a:pt x="4453128" y="51054"/>
                  </a:moveTo>
                  <a:lnTo>
                    <a:pt x="4717542" y="51054"/>
                  </a:lnTo>
                  <a:lnTo>
                    <a:pt x="4717542" y="73914"/>
                  </a:lnTo>
                  <a:lnTo>
                    <a:pt x="4453128" y="73914"/>
                  </a:lnTo>
                  <a:close/>
                  <a:moveTo>
                    <a:pt x="2281429" y="51054"/>
                  </a:moveTo>
                  <a:lnTo>
                    <a:pt x="2545842" y="51054"/>
                  </a:lnTo>
                  <a:lnTo>
                    <a:pt x="2545842" y="73914"/>
                  </a:lnTo>
                  <a:lnTo>
                    <a:pt x="2281429" y="73914"/>
                  </a:lnTo>
                  <a:close/>
                  <a:moveTo>
                    <a:pt x="1660398" y="51054"/>
                  </a:moveTo>
                  <a:lnTo>
                    <a:pt x="1776222" y="51054"/>
                  </a:lnTo>
                  <a:cubicBezTo>
                    <a:pt x="1800876" y="50975"/>
                    <a:pt x="1819006" y="56849"/>
                    <a:pt x="1830610" y="68675"/>
                  </a:cubicBezTo>
                  <a:cubicBezTo>
                    <a:pt x="1842215" y="80502"/>
                    <a:pt x="1847961" y="98759"/>
                    <a:pt x="1847850" y="123444"/>
                  </a:cubicBezTo>
                  <a:lnTo>
                    <a:pt x="1847850" y="216408"/>
                  </a:lnTo>
                  <a:cubicBezTo>
                    <a:pt x="1848136" y="237951"/>
                    <a:pt x="1844898" y="256969"/>
                    <a:pt x="1838135" y="273463"/>
                  </a:cubicBezTo>
                  <a:cubicBezTo>
                    <a:pt x="1831372" y="289957"/>
                    <a:pt x="1819371" y="302689"/>
                    <a:pt x="1802130" y="311658"/>
                  </a:cubicBezTo>
                  <a:cubicBezTo>
                    <a:pt x="1820466" y="320675"/>
                    <a:pt x="1833134" y="333502"/>
                    <a:pt x="1840135" y="350139"/>
                  </a:cubicBezTo>
                  <a:cubicBezTo>
                    <a:pt x="1847136" y="366776"/>
                    <a:pt x="1850470" y="385699"/>
                    <a:pt x="1850136" y="406908"/>
                  </a:cubicBezTo>
                  <a:lnTo>
                    <a:pt x="1850136" y="449580"/>
                  </a:lnTo>
                  <a:cubicBezTo>
                    <a:pt x="1850247" y="474266"/>
                    <a:pt x="1844501" y="492522"/>
                    <a:pt x="1832896" y="504349"/>
                  </a:cubicBezTo>
                  <a:cubicBezTo>
                    <a:pt x="1821292" y="516176"/>
                    <a:pt x="1803162" y="522050"/>
                    <a:pt x="1778509" y="521970"/>
                  </a:cubicBezTo>
                  <a:lnTo>
                    <a:pt x="1660398" y="521970"/>
                  </a:lnTo>
                  <a:close/>
                  <a:moveTo>
                    <a:pt x="1155573" y="51054"/>
                  </a:moveTo>
                  <a:lnTo>
                    <a:pt x="1273683" y="51054"/>
                  </a:lnTo>
                  <a:cubicBezTo>
                    <a:pt x="1298337" y="50975"/>
                    <a:pt x="1316467" y="56849"/>
                    <a:pt x="1328071" y="68675"/>
                  </a:cubicBezTo>
                  <a:cubicBezTo>
                    <a:pt x="1339676" y="80502"/>
                    <a:pt x="1345422" y="98759"/>
                    <a:pt x="1345312" y="123444"/>
                  </a:cubicBezTo>
                  <a:lnTo>
                    <a:pt x="1345312" y="211836"/>
                  </a:lnTo>
                  <a:cubicBezTo>
                    <a:pt x="1344787" y="234664"/>
                    <a:pt x="1338406" y="255492"/>
                    <a:pt x="1326166" y="274320"/>
                  </a:cubicBezTo>
                  <a:cubicBezTo>
                    <a:pt x="1313926" y="293148"/>
                    <a:pt x="1298972" y="305594"/>
                    <a:pt x="1281303" y="311658"/>
                  </a:cubicBezTo>
                  <a:cubicBezTo>
                    <a:pt x="1299036" y="319675"/>
                    <a:pt x="1311386" y="331454"/>
                    <a:pt x="1318356" y="346996"/>
                  </a:cubicBezTo>
                  <a:cubicBezTo>
                    <a:pt x="1325325" y="362538"/>
                    <a:pt x="1330246" y="381746"/>
                    <a:pt x="1333119" y="404622"/>
                  </a:cubicBezTo>
                  <a:lnTo>
                    <a:pt x="1357503" y="561594"/>
                  </a:lnTo>
                  <a:lnTo>
                    <a:pt x="1333881" y="561594"/>
                  </a:lnTo>
                  <a:lnTo>
                    <a:pt x="1309497" y="406908"/>
                  </a:lnTo>
                  <a:cubicBezTo>
                    <a:pt x="1307370" y="385413"/>
                    <a:pt x="1301719" y="366300"/>
                    <a:pt x="1292543" y="349568"/>
                  </a:cubicBezTo>
                  <a:cubicBezTo>
                    <a:pt x="1283367" y="332835"/>
                    <a:pt x="1265143" y="324009"/>
                    <a:pt x="1237869" y="323088"/>
                  </a:cubicBezTo>
                  <a:lnTo>
                    <a:pt x="1199769" y="323088"/>
                  </a:lnTo>
                  <a:lnTo>
                    <a:pt x="1199769" y="300228"/>
                  </a:lnTo>
                  <a:lnTo>
                    <a:pt x="1237869" y="300228"/>
                  </a:lnTo>
                  <a:cubicBezTo>
                    <a:pt x="1266031" y="299149"/>
                    <a:pt x="1287050" y="289497"/>
                    <a:pt x="1300925" y="271272"/>
                  </a:cubicBezTo>
                  <a:cubicBezTo>
                    <a:pt x="1314800" y="253048"/>
                    <a:pt x="1321721" y="232728"/>
                    <a:pt x="1321689" y="210312"/>
                  </a:cubicBezTo>
                  <a:lnTo>
                    <a:pt x="1321689" y="127254"/>
                  </a:lnTo>
                  <a:cubicBezTo>
                    <a:pt x="1322039" y="107696"/>
                    <a:pt x="1318483" y="93853"/>
                    <a:pt x="1311021" y="85725"/>
                  </a:cubicBezTo>
                  <a:cubicBezTo>
                    <a:pt x="1303560" y="77597"/>
                    <a:pt x="1290098" y="73660"/>
                    <a:pt x="1270635" y="73914"/>
                  </a:cubicBezTo>
                  <a:lnTo>
                    <a:pt x="1179195" y="73914"/>
                  </a:lnTo>
                  <a:lnTo>
                    <a:pt x="1179195" y="561594"/>
                  </a:lnTo>
                  <a:lnTo>
                    <a:pt x="1155573" y="561594"/>
                  </a:lnTo>
                  <a:close/>
                  <a:moveTo>
                    <a:pt x="805053" y="51054"/>
                  </a:moveTo>
                  <a:lnTo>
                    <a:pt x="1069467" y="51054"/>
                  </a:lnTo>
                  <a:lnTo>
                    <a:pt x="1069467" y="73914"/>
                  </a:lnTo>
                  <a:lnTo>
                    <a:pt x="805053" y="73914"/>
                  </a:lnTo>
                  <a:close/>
                  <a:moveTo>
                    <a:pt x="41148" y="51054"/>
                  </a:moveTo>
                  <a:lnTo>
                    <a:pt x="168402" y="51054"/>
                  </a:lnTo>
                  <a:cubicBezTo>
                    <a:pt x="193056" y="50975"/>
                    <a:pt x="211185" y="56849"/>
                    <a:pt x="222790" y="68675"/>
                  </a:cubicBezTo>
                  <a:cubicBezTo>
                    <a:pt x="234395" y="80502"/>
                    <a:pt x="240141" y="98759"/>
                    <a:pt x="240030" y="123444"/>
                  </a:cubicBezTo>
                  <a:lnTo>
                    <a:pt x="240030" y="449580"/>
                  </a:lnTo>
                  <a:cubicBezTo>
                    <a:pt x="240141" y="474266"/>
                    <a:pt x="234395" y="492522"/>
                    <a:pt x="222790" y="504349"/>
                  </a:cubicBezTo>
                  <a:cubicBezTo>
                    <a:pt x="211185" y="516176"/>
                    <a:pt x="193056" y="522050"/>
                    <a:pt x="168402" y="521970"/>
                  </a:cubicBezTo>
                  <a:lnTo>
                    <a:pt x="41148" y="521970"/>
                  </a:lnTo>
                  <a:close/>
                  <a:moveTo>
                    <a:pt x="7700010" y="39624"/>
                  </a:moveTo>
                  <a:cubicBezTo>
                    <a:pt x="7736237" y="40339"/>
                    <a:pt x="7762272" y="51292"/>
                    <a:pt x="7778115" y="72485"/>
                  </a:cubicBezTo>
                  <a:cubicBezTo>
                    <a:pt x="7793959" y="93679"/>
                    <a:pt x="7801705" y="120825"/>
                    <a:pt x="7801356" y="153924"/>
                  </a:cubicBezTo>
                  <a:lnTo>
                    <a:pt x="7801356" y="419100"/>
                  </a:lnTo>
                  <a:cubicBezTo>
                    <a:pt x="7801705" y="452200"/>
                    <a:pt x="7793959" y="479346"/>
                    <a:pt x="7778115" y="500539"/>
                  </a:cubicBezTo>
                  <a:cubicBezTo>
                    <a:pt x="7762272" y="521732"/>
                    <a:pt x="7736237" y="532686"/>
                    <a:pt x="7700010" y="533400"/>
                  </a:cubicBezTo>
                  <a:cubicBezTo>
                    <a:pt x="7663783" y="532686"/>
                    <a:pt x="7637748" y="521732"/>
                    <a:pt x="7621905" y="500539"/>
                  </a:cubicBezTo>
                  <a:cubicBezTo>
                    <a:pt x="7606061" y="479346"/>
                    <a:pt x="7598315" y="452200"/>
                    <a:pt x="7598664" y="419100"/>
                  </a:cubicBezTo>
                  <a:lnTo>
                    <a:pt x="7598664" y="153924"/>
                  </a:lnTo>
                  <a:cubicBezTo>
                    <a:pt x="7598315" y="120825"/>
                    <a:pt x="7606061" y="93679"/>
                    <a:pt x="7621905" y="72485"/>
                  </a:cubicBezTo>
                  <a:cubicBezTo>
                    <a:pt x="7637748" y="51292"/>
                    <a:pt x="7663783" y="40339"/>
                    <a:pt x="7700010" y="39624"/>
                  </a:cubicBezTo>
                  <a:close/>
                  <a:moveTo>
                    <a:pt x="7102221" y="39624"/>
                  </a:moveTo>
                  <a:cubicBezTo>
                    <a:pt x="7132097" y="40370"/>
                    <a:pt x="7151973" y="50689"/>
                    <a:pt x="7161848" y="70580"/>
                  </a:cubicBezTo>
                  <a:cubicBezTo>
                    <a:pt x="7171722" y="90472"/>
                    <a:pt x="7177500" y="115459"/>
                    <a:pt x="7179183" y="145542"/>
                  </a:cubicBezTo>
                  <a:lnTo>
                    <a:pt x="7218045" y="561594"/>
                  </a:lnTo>
                  <a:lnTo>
                    <a:pt x="7194423" y="561594"/>
                  </a:lnTo>
                  <a:lnTo>
                    <a:pt x="7157085" y="147828"/>
                  </a:lnTo>
                  <a:cubicBezTo>
                    <a:pt x="7155561" y="122269"/>
                    <a:pt x="7151370" y="101759"/>
                    <a:pt x="7144512" y="86297"/>
                  </a:cubicBezTo>
                  <a:cubicBezTo>
                    <a:pt x="7137654" y="70834"/>
                    <a:pt x="7123557" y="62897"/>
                    <a:pt x="7102221" y="62484"/>
                  </a:cubicBezTo>
                  <a:cubicBezTo>
                    <a:pt x="7080885" y="62897"/>
                    <a:pt x="7066788" y="70834"/>
                    <a:pt x="7059930" y="86297"/>
                  </a:cubicBezTo>
                  <a:cubicBezTo>
                    <a:pt x="7053072" y="101759"/>
                    <a:pt x="7048881" y="122269"/>
                    <a:pt x="7047357" y="147828"/>
                  </a:cubicBezTo>
                  <a:lnTo>
                    <a:pt x="7010019" y="561594"/>
                  </a:lnTo>
                  <a:lnTo>
                    <a:pt x="6986397" y="561594"/>
                  </a:lnTo>
                  <a:lnTo>
                    <a:pt x="7025259" y="145542"/>
                  </a:lnTo>
                  <a:cubicBezTo>
                    <a:pt x="7026941" y="115459"/>
                    <a:pt x="7032721" y="90472"/>
                    <a:pt x="7042595" y="70580"/>
                  </a:cubicBezTo>
                  <a:cubicBezTo>
                    <a:pt x="7052468" y="50689"/>
                    <a:pt x="7072344" y="40370"/>
                    <a:pt x="7102221" y="39624"/>
                  </a:cubicBezTo>
                  <a:close/>
                  <a:moveTo>
                    <a:pt x="5804535" y="39624"/>
                  </a:moveTo>
                  <a:cubicBezTo>
                    <a:pt x="5840762" y="40339"/>
                    <a:pt x="5866797" y="51292"/>
                    <a:pt x="5882640" y="72485"/>
                  </a:cubicBezTo>
                  <a:cubicBezTo>
                    <a:pt x="5898483" y="93679"/>
                    <a:pt x="5906230" y="120825"/>
                    <a:pt x="5905881" y="153924"/>
                  </a:cubicBezTo>
                  <a:lnTo>
                    <a:pt x="5905881" y="419100"/>
                  </a:lnTo>
                  <a:cubicBezTo>
                    <a:pt x="5906230" y="452200"/>
                    <a:pt x="5898483" y="479346"/>
                    <a:pt x="5882640" y="500539"/>
                  </a:cubicBezTo>
                  <a:cubicBezTo>
                    <a:pt x="5866797" y="521732"/>
                    <a:pt x="5840762" y="532686"/>
                    <a:pt x="5804535" y="533400"/>
                  </a:cubicBezTo>
                  <a:cubicBezTo>
                    <a:pt x="5768308" y="532686"/>
                    <a:pt x="5742273" y="521732"/>
                    <a:pt x="5726430" y="500539"/>
                  </a:cubicBezTo>
                  <a:cubicBezTo>
                    <a:pt x="5710587" y="479346"/>
                    <a:pt x="5702840" y="452200"/>
                    <a:pt x="5703189" y="419100"/>
                  </a:cubicBezTo>
                  <a:lnTo>
                    <a:pt x="5703189" y="153924"/>
                  </a:lnTo>
                  <a:cubicBezTo>
                    <a:pt x="5702840" y="120825"/>
                    <a:pt x="5710587" y="93679"/>
                    <a:pt x="5726430" y="72485"/>
                  </a:cubicBezTo>
                  <a:cubicBezTo>
                    <a:pt x="5742273" y="51292"/>
                    <a:pt x="5768308" y="40339"/>
                    <a:pt x="5804535" y="39624"/>
                  </a:cubicBezTo>
                  <a:close/>
                  <a:moveTo>
                    <a:pt x="5189220" y="39624"/>
                  </a:moveTo>
                  <a:cubicBezTo>
                    <a:pt x="5212318" y="39688"/>
                    <a:pt x="5231082" y="44514"/>
                    <a:pt x="5245513" y="54102"/>
                  </a:cubicBezTo>
                  <a:cubicBezTo>
                    <a:pt x="5259943" y="63691"/>
                    <a:pt x="5270897" y="77661"/>
                    <a:pt x="5278374" y="96012"/>
                  </a:cubicBezTo>
                  <a:cubicBezTo>
                    <a:pt x="5285851" y="77661"/>
                    <a:pt x="5296805" y="63691"/>
                    <a:pt x="5311235" y="54102"/>
                  </a:cubicBezTo>
                  <a:cubicBezTo>
                    <a:pt x="5325666" y="44514"/>
                    <a:pt x="5344430" y="39688"/>
                    <a:pt x="5367528" y="39624"/>
                  </a:cubicBezTo>
                  <a:cubicBezTo>
                    <a:pt x="5403421" y="40402"/>
                    <a:pt x="5429361" y="51229"/>
                    <a:pt x="5445347" y="72104"/>
                  </a:cubicBezTo>
                  <a:cubicBezTo>
                    <a:pt x="5461334" y="92980"/>
                    <a:pt x="5469175" y="119237"/>
                    <a:pt x="5468874" y="150876"/>
                  </a:cubicBezTo>
                  <a:lnTo>
                    <a:pt x="5468874" y="561594"/>
                  </a:lnTo>
                  <a:lnTo>
                    <a:pt x="5445252" y="561594"/>
                  </a:lnTo>
                  <a:lnTo>
                    <a:pt x="5445252" y="152400"/>
                  </a:lnTo>
                  <a:cubicBezTo>
                    <a:pt x="5445633" y="127651"/>
                    <a:pt x="5439918" y="106664"/>
                    <a:pt x="5428107" y="89440"/>
                  </a:cubicBezTo>
                  <a:cubicBezTo>
                    <a:pt x="5416296" y="72216"/>
                    <a:pt x="5396103" y="63230"/>
                    <a:pt x="5367528" y="62484"/>
                  </a:cubicBezTo>
                  <a:cubicBezTo>
                    <a:pt x="5339620" y="63262"/>
                    <a:pt x="5319617" y="72184"/>
                    <a:pt x="5307520" y="89249"/>
                  </a:cubicBezTo>
                  <a:cubicBezTo>
                    <a:pt x="5295424" y="106315"/>
                    <a:pt x="5289518" y="126857"/>
                    <a:pt x="5289804" y="150876"/>
                  </a:cubicBezTo>
                  <a:lnTo>
                    <a:pt x="5289804" y="561594"/>
                  </a:lnTo>
                  <a:lnTo>
                    <a:pt x="5266944" y="561594"/>
                  </a:lnTo>
                  <a:lnTo>
                    <a:pt x="5266944" y="150876"/>
                  </a:lnTo>
                  <a:cubicBezTo>
                    <a:pt x="5267182" y="126857"/>
                    <a:pt x="5261181" y="106315"/>
                    <a:pt x="5248942" y="89249"/>
                  </a:cubicBezTo>
                  <a:cubicBezTo>
                    <a:pt x="5236702" y="72184"/>
                    <a:pt x="5216795" y="63262"/>
                    <a:pt x="5189220" y="62484"/>
                  </a:cubicBezTo>
                  <a:cubicBezTo>
                    <a:pt x="5160645" y="63230"/>
                    <a:pt x="5140452" y="72216"/>
                    <a:pt x="5128641" y="89440"/>
                  </a:cubicBezTo>
                  <a:cubicBezTo>
                    <a:pt x="5116830" y="106664"/>
                    <a:pt x="5111115" y="127651"/>
                    <a:pt x="5111496" y="152400"/>
                  </a:cubicBezTo>
                  <a:lnTo>
                    <a:pt x="5111496" y="561594"/>
                  </a:lnTo>
                  <a:lnTo>
                    <a:pt x="5087874" y="561594"/>
                  </a:lnTo>
                  <a:lnTo>
                    <a:pt x="5087874" y="150876"/>
                  </a:lnTo>
                  <a:cubicBezTo>
                    <a:pt x="5087572" y="119237"/>
                    <a:pt x="5095415" y="92980"/>
                    <a:pt x="5111401" y="72104"/>
                  </a:cubicBezTo>
                  <a:cubicBezTo>
                    <a:pt x="5127387" y="51229"/>
                    <a:pt x="5153327" y="40402"/>
                    <a:pt x="5189220" y="39624"/>
                  </a:cubicBezTo>
                  <a:close/>
                  <a:moveTo>
                    <a:pt x="4291203" y="39624"/>
                  </a:moveTo>
                  <a:cubicBezTo>
                    <a:pt x="4327065" y="40339"/>
                    <a:pt x="4352878" y="51292"/>
                    <a:pt x="4368641" y="72485"/>
                  </a:cubicBezTo>
                  <a:cubicBezTo>
                    <a:pt x="4384405" y="93679"/>
                    <a:pt x="4392121" y="120825"/>
                    <a:pt x="4391787" y="153924"/>
                  </a:cubicBezTo>
                  <a:lnTo>
                    <a:pt x="4391787" y="203454"/>
                  </a:lnTo>
                  <a:lnTo>
                    <a:pt x="4369689" y="203454"/>
                  </a:lnTo>
                  <a:lnTo>
                    <a:pt x="4369689" y="155448"/>
                  </a:lnTo>
                  <a:cubicBezTo>
                    <a:pt x="4369943" y="127572"/>
                    <a:pt x="4363911" y="105220"/>
                    <a:pt x="4351592" y="88392"/>
                  </a:cubicBezTo>
                  <a:cubicBezTo>
                    <a:pt x="4339273" y="71565"/>
                    <a:pt x="4319143" y="62929"/>
                    <a:pt x="4291203" y="62484"/>
                  </a:cubicBezTo>
                  <a:cubicBezTo>
                    <a:pt x="4263327" y="62929"/>
                    <a:pt x="4243451" y="71565"/>
                    <a:pt x="4231577" y="88392"/>
                  </a:cubicBezTo>
                  <a:cubicBezTo>
                    <a:pt x="4219702" y="105220"/>
                    <a:pt x="4213924" y="127572"/>
                    <a:pt x="4214241" y="155448"/>
                  </a:cubicBezTo>
                  <a:lnTo>
                    <a:pt x="4214241" y="191262"/>
                  </a:lnTo>
                  <a:cubicBezTo>
                    <a:pt x="4213670" y="211281"/>
                    <a:pt x="4217099" y="227632"/>
                    <a:pt x="4224528" y="240316"/>
                  </a:cubicBezTo>
                  <a:cubicBezTo>
                    <a:pt x="4231958" y="253000"/>
                    <a:pt x="4246817" y="265351"/>
                    <a:pt x="4269105" y="277368"/>
                  </a:cubicBezTo>
                  <a:lnTo>
                    <a:pt x="4315587" y="302514"/>
                  </a:lnTo>
                  <a:cubicBezTo>
                    <a:pt x="4341765" y="315675"/>
                    <a:pt x="4361038" y="328597"/>
                    <a:pt x="4373404" y="341281"/>
                  </a:cubicBezTo>
                  <a:cubicBezTo>
                    <a:pt x="4385771" y="353965"/>
                    <a:pt x="4391899" y="372031"/>
                    <a:pt x="4391787" y="395478"/>
                  </a:cubicBezTo>
                  <a:lnTo>
                    <a:pt x="4391787" y="419100"/>
                  </a:lnTo>
                  <a:cubicBezTo>
                    <a:pt x="4392137" y="452200"/>
                    <a:pt x="4384389" y="479346"/>
                    <a:pt x="4368546" y="500539"/>
                  </a:cubicBezTo>
                  <a:cubicBezTo>
                    <a:pt x="4352703" y="521732"/>
                    <a:pt x="4326668" y="532686"/>
                    <a:pt x="4290441" y="533400"/>
                  </a:cubicBezTo>
                  <a:cubicBezTo>
                    <a:pt x="4254215" y="532686"/>
                    <a:pt x="4228179" y="521732"/>
                    <a:pt x="4212336" y="500539"/>
                  </a:cubicBezTo>
                  <a:cubicBezTo>
                    <a:pt x="4196493" y="479346"/>
                    <a:pt x="4188746" y="452200"/>
                    <a:pt x="4189095" y="419100"/>
                  </a:cubicBezTo>
                  <a:lnTo>
                    <a:pt x="4189095" y="414528"/>
                  </a:lnTo>
                  <a:lnTo>
                    <a:pt x="4211193" y="414528"/>
                  </a:lnTo>
                  <a:lnTo>
                    <a:pt x="4211193" y="417576"/>
                  </a:lnTo>
                  <a:cubicBezTo>
                    <a:pt x="4210924" y="445453"/>
                    <a:pt x="4216988" y="467805"/>
                    <a:pt x="4229386" y="484632"/>
                  </a:cubicBezTo>
                  <a:cubicBezTo>
                    <a:pt x="4241784" y="501460"/>
                    <a:pt x="4262136" y="510096"/>
                    <a:pt x="4290441" y="510540"/>
                  </a:cubicBezTo>
                  <a:cubicBezTo>
                    <a:pt x="4318683" y="510096"/>
                    <a:pt x="4338781" y="501460"/>
                    <a:pt x="4350734" y="484632"/>
                  </a:cubicBezTo>
                  <a:cubicBezTo>
                    <a:pt x="4362688" y="467805"/>
                    <a:pt x="4368499" y="445453"/>
                    <a:pt x="4368165" y="417576"/>
                  </a:cubicBezTo>
                  <a:lnTo>
                    <a:pt x="4368165" y="401574"/>
                  </a:lnTo>
                  <a:cubicBezTo>
                    <a:pt x="4368721" y="382746"/>
                    <a:pt x="4363990" y="368014"/>
                    <a:pt x="4353973" y="357378"/>
                  </a:cubicBezTo>
                  <a:cubicBezTo>
                    <a:pt x="4343956" y="346742"/>
                    <a:pt x="4325319" y="334296"/>
                    <a:pt x="4298061" y="320040"/>
                  </a:cubicBezTo>
                  <a:lnTo>
                    <a:pt x="4251579" y="294894"/>
                  </a:lnTo>
                  <a:cubicBezTo>
                    <a:pt x="4230037" y="283512"/>
                    <a:pt x="4214448" y="270272"/>
                    <a:pt x="4204812" y="255175"/>
                  </a:cubicBezTo>
                  <a:cubicBezTo>
                    <a:pt x="4195175" y="240078"/>
                    <a:pt x="4190445" y="220552"/>
                    <a:pt x="4190619" y="196596"/>
                  </a:cubicBezTo>
                  <a:lnTo>
                    <a:pt x="4190619" y="153924"/>
                  </a:lnTo>
                  <a:cubicBezTo>
                    <a:pt x="4190286" y="120825"/>
                    <a:pt x="4198001" y="93679"/>
                    <a:pt x="4213765" y="72485"/>
                  </a:cubicBezTo>
                  <a:cubicBezTo>
                    <a:pt x="4229529" y="51292"/>
                    <a:pt x="4255342" y="40339"/>
                    <a:pt x="4291203" y="39624"/>
                  </a:cubicBezTo>
                  <a:close/>
                  <a:moveTo>
                    <a:pt x="3653028" y="39624"/>
                  </a:moveTo>
                  <a:cubicBezTo>
                    <a:pt x="3688890" y="40339"/>
                    <a:pt x="3714703" y="51292"/>
                    <a:pt x="3730467" y="72485"/>
                  </a:cubicBezTo>
                  <a:cubicBezTo>
                    <a:pt x="3746230" y="93679"/>
                    <a:pt x="3753945" y="120825"/>
                    <a:pt x="3753612" y="153924"/>
                  </a:cubicBezTo>
                  <a:lnTo>
                    <a:pt x="3753612" y="203454"/>
                  </a:lnTo>
                  <a:lnTo>
                    <a:pt x="3731514" y="203454"/>
                  </a:lnTo>
                  <a:lnTo>
                    <a:pt x="3731514" y="155448"/>
                  </a:lnTo>
                  <a:cubicBezTo>
                    <a:pt x="3731768" y="127572"/>
                    <a:pt x="3725736" y="105220"/>
                    <a:pt x="3713417" y="88392"/>
                  </a:cubicBezTo>
                  <a:cubicBezTo>
                    <a:pt x="3701098" y="71565"/>
                    <a:pt x="3680968" y="62929"/>
                    <a:pt x="3653028" y="62484"/>
                  </a:cubicBezTo>
                  <a:cubicBezTo>
                    <a:pt x="3625152" y="62929"/>
                    <a:pt x="3605277" y="71565"/>
                    <a:pt x="3593402" y="88392"/>
                  </a:cubicBezTo>
                  <a:cubicBezTo>
                    <a:pt x="3581527" y="105220"/>
                    <a:pt x="3575749" y="127572"/>
                    <a:pt x="3576066" y="155448"/>
                  </a:cubicBezTo>
                  <a:lnTo>
                    <a:pt x="3576066" y="191262"/>
                  </a:lnTo>
                  <a:cubicBezTo>
                    <a:pt x="3575495" y="211281"/>
                    <a:pt x="3578924" y="227632"/>
                    <a:pt x="3586353" y="240316"/>
                  </a:cubicBezTo>
                  <a:cubicBezTo>
                    <a:pt x="3593783" y="253000"/>
                    <a:pt x="3608642" y="265351"/>
                    <a:pt x="3630931" y="277368"/>
                  </a:cubicBezTo>
                  <a:lnTo>
                    <a:pt x="3677412" y="302514"/>
                  </a:lnTo>
                  <a:cubicBezTo>
                    <a:pt x="3703590" y="315675"/>
                    <a:pt x="3722863" y="328597"/>
                    <a:pt x="3735229" y="341281"/>
                  </a:cubicBezTo>
                  <a:cubicBezTo>
                    <a:pt x="3747596" y="353965"/>
                    <a:pt x="3753724" y="372031"/>
                    <a:pt x="3753612" y="395478"/>
                  </a:cubicBezTo>
                  <a:lnTo>
                    <a:pt x="3753612" y="419100"/>
                  </a:lnTo>
                  <a:cubicBezTo>
                    <a:pt x="3753961" y="452200"/>
                    <a:pt x="3746215" y="479346"/>
                    <a:pt x="3730372" y="500539"/>
                  </a:cubicBezTo>
                  <a:cubicBezTo>
                    <a:pt x="3714528" y="521732"/>
                    <a:pt x="3688493" y="532686"/>
                    <a:pt x="3652267" y="533400"/>
                  </a:cubicBezTo>
                  <a:cubicBezTo>
                    <a:pt x="3616040" y="532686"/>
                    <a:pt x="3590005" y="521732"/>
                    <a:pt x="3574161" y="500539"/>
                  </a:cubicBezTo>
                  <a:cubicBezTo>
                    <a:pt x="3558318" y="479346"/>
                    <a:pt x="3550571" y="452200"/>
                    <a:pt x="3550920" y="419100"/>
                  </a:cubicBezTo>
                  <a:lnTo>
                    <a:pt x="3550920" y="414528"/>
                  </a:lnTo>
                  <a:lnTo>
                    <a:pt x="3573018" y="414528"/>
                  </a:lnTo>
                  <a:lnTo>
                    <a:pt x="3573018" y="417576"/>
                  </a:lnTo>
                  <a:cubicBezTo>
                    <a:pt x="3572749" y="445453"/>
                    <a:pt x="3578813" y="467805"/>
                    <a:pt x="3591211" y="484632"/>
                  </a:cubicBezTo>
                  <a:cubicBezTo>
                    <a:pt x="3603610" y="501460"/>
                    <a:pt x="3623961" y="510096"/>
                    <a:pt x="3652267" y="510540"/>
                  </a:cubicBezTo>
                  <a:cubicBezTo>
                    <a:pt x="3680508" y="510096"/>
                    <a:pt x="3700606" y="501460"/>
                    <a:pt x="3712560" y="484632"/>
                  </a:cubicBezTo>
                  <a:cubicBezTo>
                    <a:pt x="3724514" y="467805"/>
                    <a:pt x="3730324" y="445453"/>
                    <a:pt x="3729990" y="417576"/>
                  </a:cubicBezTo>
                  <a:lnTo>
                    <a:pt x="3729990" y="401574"/>
                  </a:lnTo>
                  <a:cubicBezTo>
                    <a:pt x="3730546" y="382746"/>
                    <a:pt x="3725815" y="368014"/>
                    <a:pt x="3715798" y="357378"/>
                  </a:cubicBezTo>
                  <a:cubicBezTo>
                    <a:pt x="3705781" y="346742"/>
                    <a:pt x="3687144" y="334296"/>
                    <a:pt x="3659886" y="320040"/>
                  </a:cubicBezTo>
                  <a:lnTo>
                    <a:pt x="3613404" y="294894"/>
                  </a:lnTo>
                  <a:cubicBezTo>
                    <a:pt x="3591862" y="283512"/>
                    <a:pt x="3576273" y="270272"/>
                    <a:pt x="3566637" y="255175"/>
                  </a:cubicBezTo>
                  <a:cubicBezTo>
                    <a:pt x="3557000" y="240078"/>
                    <a:pt x="3552270" y="220552"/>
                    <a:pt x="3552444" y="196596"/>
                  </a:cubicBezTo>
                  <a:lnTo>
                    <a:pt x="3552444" y="153924"/>
                  </a:lnTo>
                  <a:cubicBezTo>
                    <a:pt x="3552111" y="120825"/>
                    <a:pt x="3559826" y="93679"/>
                    <a:pt x="3575591" y="72485"/>
                  </a:cubicBezTo>
                  <a:cubicBezTo>
                    <a:pt x="3591354" y="51292"/>
                    <a:pt x="3617167" y="40339"/>
                    <a:pt x="3653028" y="39624"/>
                  </a:cubicBezTo>
                  <a:close/>
                  <a:moveTo>
                    <a:pt x="3246120" y="39624"/>
                  </a:moveTo>
                  <a:cubicBezTo>
                    <a:pt x="3282347" y="40339"/>
                    <a:pt x="3308382" y="51292"/>
                    <a:pt x="3324225" y="72485"/>
                  </a:cubicBezTo>
                  <a:cubicBezTo>
                    <a:pt x="3340069" y="93679"/>
                    <a:pt x="3347816" y="120825"/>
                    <a:pt x="3347466" y="153924"/>
                  </a:cubicBezTo>
                  <a:lnTo>
                    <a:pt x="3347466" y="561594"/>
                  </a:lnTo>
                  <a:lnTo>
                    <a:pt x="3323844" y="561594"/>
                  </a:lnTo>
                  <a:lnTo>
                    <a:pt x="3323844" y="155448"/>
                  </a:lnTo>
                  <a:cubicBezTo>
                    <a:pt x="3324178" y="127572"/>
                    <a:pt x="3318368" y="105220"/>
                    <a:pt x="3306414" y="88392"/>
                  </a:cubicBezTo>
                  <a:cubicBezTo>
                    <a:pt x="3294460" y="71565"/>
                    <a:pt x="3274362" y="62929"/>
                    <a:pt x="3246120" y="62484"/>
                  </a:cubicBezTo>
                  <a:cubicBezTo>
                    <a:pt x="3217879" y="62929"/>
                    <a:pt x="3197781" y="71565"/>
                    <a:pt x="3185827" y="88392"/>
                  </a:cubicBezTo>
                  <a:cubicBezTo>
                    <a:pt x="3173873" y="105220"/>
                    <a:pt x="3168063" y="127572"/>
                    <a:pt x="3168397" y="155448"/>
                  </a:cubicBezTo>
                  <a:lnTo>
                    <a:pt x="3168397" y="561594"/>
                  </a:lnTo>
                  <a:lnTo>
                    <a:pt x="3144774" y="561594"/>
                  </a:lnTo>
                  <a:lnTo>
                    <a:pt x="3144774" y="153924"/>
                  </a:lnTo>
                  <a:cubicBezTo>
                    <a:pt x="3144425" y="120825"/>
                    <a:pt x="3152173" y="93679"/>
                    <a:pt x="3168016" y="72485"/>
                  </a:cubicBezTo>
                  <a:cubicBezTo>
                    <a:pt x="3183858" y="51292"/>
                    <a:pt x="3209894" y="40339"/>
                    <a:pt x="3246120" y="39624"/>
                  </a:cubicBezTo>
                  <a:close/>
                  <a:moveTo>
                    <a:pt x="2899410" y="39624"/>
                  </a:moveTo>
                  <a:cubicBezTo>
                    <a:pt x="2935637" y="40339"/>
                    <a:pt x="2961672" y="51292"/>
                    <a:pt x="2977515" y="72485"/>
                  </a:cubicBezTo>
                  <a:cubicBezTo>
                    <a:pt x="2993359" y="93679"/>
                    <a:pt x="3001105" y="120825"/>
                    <a:pt x="3000756" y="153924"/>
                  </a:cubicBezTo>
                  <a:lnTo>
                    <a:pt x="3000756" y="419100"/>
                  </a:lnTo>
                  <a:cubicBezTo>
                    <a:pt x="3001105" y="452200"/>
                    <a:pt x="2993359" y="479346"/>
                    <a:pt x="2977515" y="500539"/>
                  </a:cubicBezTo>
                  <a:cubicBezTo>
                    <a:pt x="2961672" y="521732"/>
                    <a:pt x="2935637" y="532686"/>
                    <a:pt x="2899410" y="533400"/>
                  </a:cubicBezTo>
                  <a:cubicBezTo>
                    <a:pt x="2863184" y="532686"/>
                    <a:pt x="2837149" y="521732"/>
                    <a:pt x="2821305" y="500539"/>
                  </a:cubicBezTo>
                  <a:cubicBezTo>
                    <a:pt x="2805462" y="479346"/>
                    <a:pt x="2797715" y="452200"/>
                    <a:pt x="2798064" y="419100"/>
                  </a:cubicBezTo>
                  <a:lnTo>
                    <a:pt x="2798064" y="153924"/>
                  </a:lnTo>
                  <a:cubicBezTo>
                    <a:pt x="2797715" y="120825"/>
                    <a:pt x="2805462" y="93679"/>
                    <a:pt x="2821305" y="72485"/>
                  </a:cubicBezTo>
                  <a:cubicBezTo>
                    <a:pt x="2837149" y="51292"/>
                    <a:pt x="2863184" y="40339"/>
                    <a:pt x="2899410" y="39624"/>
                  </a:cubicBezTo>
                  <a:close/>
                  <a:moveTo>
                    <a:pt x="643128" y="39624"/>
                  </a:moveTo>
                  <a:cubicBezTo>
                    <a:pt x="678990" y="40339"/>
                    <a:pt x="704803" y="51292"/>
                    <a:pt x="720567" y="72485"/>
                  </a:cubicBezTo>
                  <a:cubicBezTo>
                    <a:pt x="736330" y="93679"/>
                    <a:pt x="744046" y="120825"/>
                    <a:pt x="743712" y="153924"/>
                  </a:cubicBezTo>
                  <a:lnTo>
                    <a:pt x="743712" y="203454"/>
                  </a:lnTo>
                  <a:lnTo>
                    <a:pt x="721614" y="203454"/>
                  </a:lnTo>
                  <a:lnTo>
                    <a:pt x="721614" y="155448"/>
                  </a:lnTo>
                  <a:cubicBezTo>
                    <a:pt x="721868" y="127572"/>
                    <a:pt x="715836" y="105220"/>
                    <a:pt x="703517" y="88392"/>
                  </a:cubicBezTo>
                  <a:cubicBezTo>
                    <a:pt x="691198" y="71565"/>
                    <a:pt x="671068" y="62929"/>
                    <a:pt x="643128" y="62484"/>
                  </a:cubicBezTo>
                  <a:cubicBezTo>
                    <a:pt x="615252" y="62929"/>
                    <a:pt x="595376" y="71565"/>
                    <a:pt x="583502" y="88392"/>
                  </a:cubicBezTo>
                  <a:cubicBezTo>
                    <a:pt x="571627" y="105220"/>
                    <a:pt x="565849" y="127572"/>
                    <a:pt x="566166" y="155448"/>
                  </a:cubicBezTo>
                  <a:lnTo>
                    <a:pt x="566166" y="191262"/>
                  </a:lnTo>
                  <a:cubicBezTo>
                    <a:pt x="565595" y="211281"/>
                    <a:pt x="569024" y="227632"/>
                    <a:pt x="576453" y="240316"/>
                  </a:cubicBezTo>
                  <a:cubicBezTo>
                    <a:pt x="583883" y="253000"/>
                    <a:pt x="598742" y="265351"/>
                    <a:pt x="621030" y="277368"/>
                  </a:cubicBezTo>
                  <a:lnTo>
                    <a:pt x="667512" y="302514"/>
                  </a:lnTo>
                  <a:cubicBezTo>
                    <a:pt x="693690" y="315675"/>
                    <a:pt x="712962" y="328597"/>
                    <a:pt x="725329" y="341281"/>
                  </a:cubicBezTo>
                  <a:cubicBezTo>
                    <a:pt x="737696" y="353965"/>
                    <a:pt x="743823" y="372031"/>
                    <a:pt x="743712" y="395478"/>
                  </a:cubicBezTo>
                  <a:lnTo>
                    <a:pt x="743712" y="419100"/>
                  </a:lnTo>
                  <a:cubicBezTo>
                    <a:pt x="744061" y="452200"/>
                    <a:pt x="736315" y="479346"/>
                    <a:pt x="720471" y="500539"/>
                  </a:cubicBezTo>
                  <a:cubicBezTo>
                    <a:pt x="704628" y="521732"/>
                    <a:pt x="678593" y="532686"/>
                    <a:pt x="642366" y="533400"/>
                  </a:cubicBezTo>
                  <a:cubicBezTo>
                    <a:pt x="606140" y="532686"/>
                    <a:pt x="580105" y="521732"/>
                    <a:pt x="564261" y="500539"/>
                  </a:cubicBezTo>
                  <a:cubicBezTo>
                    <a:pt x="548418" y="479346"/>
                    <a:pt x="540671" y="452200"/>
                    <a:pt x="541020" y="419100"/>
                  </a:cubicBezTo>
                  <a:lnTo>
                    <a:pt x="541020" y="414528"/>
                  </a:lnTo>
                  <a:lnTo>
                    <a:pt x="563118" y="414528"/>
                  </a:lnTo>
                  <a:lnTo>
                    <a:pt x="563118" y="417576"/>
                  </a:lnTo>
                  <a:cubicBezTo>
                    <a:pt x="562848" y="445453"/>
                    <a:pt x="568913" y="467805"/>
                    <a:pt x="581311" y="484632"/>
                  </a:cubicBezTo>
                  <a:cubicBezTo>
                    <a:pt x="593709" y="501460"/>
                    <a:pt x="614061" y="510096"/>
                    <a:pt x="642366" y="510540"/>
                  </a:cubicBezTo>
                  <a:cubicBezTo>
                    <a:pt x="670608" y="510096"/>
                    <a:pt x="690706" y="501460"/>
                    <a:pt x="702660" y="484632"/>
                  </a:cubicBezTo>
                  <a:cubicBezTo>
                    <a:pt x="714613" y="467805"/>
                    <a:pt x="720424" y="445453"/>
                    <a:pt x="720090" y="417576"/>
                  </a:cubicBezTo>
                  <a:lnTo>
                    <a:pt x="720090" y="401574"/>
                  </a:lnTo>
                  <a:cubicBezTo>
                    <a:pt x="720646" y="382746"/>
                    <a:pt x="715915" y="368014"/>
                    <a:pt x="705898" y="357378"/>
                  </a:cubicBezTo>
                  <a:cubicBezTo>
                    <a:pt x="695881" y="346742"/>
                    <a:pt x="677244" y="334296"/>
                    <a:pt x="649986" y="320040"/>
                  </a:cubicBezTo>
                  <a:lnTo>
                    <a:pt x="603504" y="294894"/>
                  </a:lnTo>
                  <a:cubicBezTo>
                    <a:pt x="581962" y="283512"/>
                    <a:pt x="566373" y="270272"/>
                    <a:pt x="556737" y="255175"/>
                  </a:cubicBezTo>
                  <a:cubicBezTo>
                    <a:pt x="547100" y="240078"/>
                    <a:pt x="542370" y="220552"/>
                    <a:pt x="542544" y="196596"/>
                  </a:cubicBezTo>
                  <a:lnTo>
                    <a:pt x="542544" y="153924"/>
                  </a:lnTo>
                  <a:cubicBezTo>
                    <a:pt x="542211" y="120825"/>
                    <a:pt x="549926" y="93679"/>
                    <a:pt x="565690" y="72485"/>
                  </a:cubicBezTo>
                  <a:cubicBezTo>
                    <a:pt x="581454" y="51292"/>
                    <a:pt x="607267" y="40339"/>
                    <a:pt x="643128" y="39624"/>
                  </a:cubicBezTo>
                  <a:close/>
                  <a:moveTo>
                    <a:pt x="1639824" y="31242"/>
                  </a:moveTo>
                  <a:lnTo>
                    <a:pt x="1639824" y="541782"/>
                  </a:lnTo>
                  <a:lnTo>
                    <a:pt x="1782318" y="541782"/>
                  </a:lnTo>
                  <a:cubicBezTo>
                    <a:pt x="1812005" y="541782"/>
                    <a:pt x="1834166" y="534353"/>
                    <a:pt x="1848803" y="519494"/>
                  </a:cubicBezTo>
                  <a:cubicBezTo>
                    <a:pt x="1863440" y="504635"/>
                    <a:pt x="1870742" y="482346"/>
                    <a:pt x="1870710" y="452628"/>
                  </a:cubicBezTo>
                  <a:lnTo>
                    <a:pt x="1870710" y="405384"/>
                  </a:lnTo>
                  <a:cubicBezTo>
                    <a:pt x="1870822" y="385382"/>
                    <a:pt x="1867551" y="366141"/>
                    <a:pt x="1860900" y="347663"/>
                  </a:cubicBezTo>
                  <a:cubicBezTo>
                    <a:pt x="1854248" y="329184"/>
                    <a:pt x="1843548" y="317183"/>
                    <a:pt x="1828800" y="311658"/>
                  </a:cubicBezTo>
                  <a:cubicBezTo>
                    <a:pt x="1842453" y="306134"/>
                    <a:pt x="1852486" y="294132"/>
                    <a:pt x="1858900" y="275654"/>
                  </a:cubicBezTo>
                  <a:cubicBezTo>
                    <a:pt x="1865313" y="257175"/>
                    <a:pt x="1868488" y="237935"/>
                    <a:pt x="1868424" y="217932"/>
                  </a:cubicBezTo>
                  <a:lnTo>
                    <a:pt x="1868424" y="120396"/>
                  </a:lnTo>
                  <a:cubicBezTo>
                    <a:pt x="1868456" y="90678"/>
                    <a:pt x="1861154" y="68390"/>
                    <a:pt x="1846517" y="53531"/>
                  </a:cubicBezTo>
                  <a:cubicBezTo>
                    <a:pt x="1831880" y="38672"/>
                    <a:pt x="1809719" y="31242"/>
                    <a:pt x="1780032" y="31242"/>
                  </a:cubicBezTo>
                  <a:close/>
                  <a:moveTo>
                    <a:pt x="20574" y="31242"/>
                  </a:moveTo>
                  <a:lnTo>
                    <a:pt x="20574" y="541782"/>
                  </a:lnTo>
                  <a:lnTo>
                    <a:pt x="172212" y="541782"/>
                  </a:lnTo>
                  <a:cubicBezTo>
                    <a:pt x="201899" y="541782"/>
                    <a:pt x="224060" y="534353"/>
                    <a:pt x="238697" y="519494"/>
                  </a:cubicBezTo>
                  <a:cubicBezTo>
                    <a:pt x="253334" y="504635"/>
                    <a:pt x="260636" y="482346"/>
                    <a:pt x="260604" y="452628"/>
                  </a:cubicBezTo>
                  <a:lnTo>
                    <a:pt x="260604" y="120396"/>
                  </a:lnTo>
                  <a:cubicBezTo>
                    <a:pt x="260636" y="90678"/>
                    <a:pt x="253334" y="68390"/>
                    <a:pt x="238697" y="53531"/>
                  </a:cubicBezTo>
                  <a:cubicBezTo>
                    <a:pt x="224060" y="38672"/>
                    <a:pt x="201899" y="31242"/>
                    <a:pt x="172212" y="31242"/>
                  </a:cubicBezTo>
                  <a:close/>
                  <a:moveTo>
                    <a:pt x="7700010" y="19812"/>
                  </a:moveTo>
                  <a:cubicBezTo>
                    <a:pt x="7657258" y="20590"/>
                    <a:pt x="7626176" y="33131"/>
                    <a:pt x="7606760" y="57436"/>
                  </a:cubicBezTo>
                  <a:cubicBezTo>
                    <a:pt x="7587345" y="81741"/>
                    <a:pt x="7577789" y="113141"/>
                    <a:pt x="7578090" y="151638"/>
                  </a:cubicBezTo>
                  <a:lnTo>
                    <a:pt x="7578090" y="421386"/>
                  </a:lnTo>
                  <a:cubicBezTo>
                    <a:pt x="7577789" y="459883"/>
                    <a:pt x="7587345" y="491284"/>
                    <a:pt x="7606760" y="515588"/>
                  </a:cubicBezTo>
                  <a:cubicBezTo>
                    <a:pt x="7626176" y="539893"/>
                    <a:pt x="7657258" y="552434"/>
                    <a:pt x="7700010" y="553212"/>
                  </a:cubicBezTo>
                  <a:cubicBezTo>
                    <a:pt x="7742762" y="552434"/>
                    <a:pt x="7773844" y="539893"/>
                    <a:pt x="7793260" y="515588"/>
                  </a:cubicBezTo>
                  <a:cubicBezTo>
                    <a:pt x="7812675" y="491284"/>
                    <a:pt x="7822231" y="459883"/>
                    <a:pt x="7821930" y="421386"/>
                  </a:cubicBezTo>
                  <a:lnTo>
                    <a:pt x="7821930" y="151638"/>
                  </a:lnTo>
                  <a:cubicBezTo>
                    <a:pt x="7822231" y="113141"/>
                    <a:pt x="7812675" y="81741"/>
                    <a:pt x="7793260" y="57436"/>
                  </a:cubicBezTo>
                  <a:cubicBezTo>
                    <a:pt x="7773844" y="33131"/>
                    <a:pt x="7742762" y="20590"/>
                    <a:pt x="7700010" y="19812"/>
                  </a:cubicBezTo>
                  <a:close/>
                  <a:moveTo>
                    <a:pt x="5804535" y="19812"/>
                  </a:moveTo>
                  <a:cubicBezTo>
                    <a:pt x="5761784" y="20590"/>
                    <a:pt x="5730700" y="33131"/>
                    <a:pt x="5711285" y="57436"/>
                  </a:cubicBezTo>
                  <a:cubicBezTo>
                    <a:pt x="5691870" y="81741"/>
                    <a:pt x="5682313" y="113141"/>
                    <a:pt x="5682615" y="151638"/>
                  </a:cubicBezTo>
                  <a:lnTo>
                    <a:pt x="5682615" y="421386"/>
                  </a:lnTo>
                  <a:cubicBezTo>
                    <a:pt x="5682313" y="459883"/>
                    <a:pt x="5691870" y="491284"/>
                    <a:pt x="5711285" y="515588"/>
                  </a:cubicBezTo>
                  <a:cubicBezTo>
                    <a:pt x="5730700" y="539893"/>
                    <a:pt x="5761784" y="552434"/>
                    <a:pt x="5804535" y="553212"/>
                  </a:cubicBezTo>
                  <a:cubicBezTo>
                    <a:pt x="5847286" y="552434"/>
                    <a:pt x="5878370" y="539893"/>
                    <a:pt x="5897785" y="515588"/>
                  </a:cubicBezTo>
                  <a:cubicBezTo>
                    <a:pt x="5917200" y="491284"/>
                    <a:pt x="5926757" y="459883"/>
                    <a:pt x="5926455" y="421386"/>
                  </a:cubicBezTo>
                  <a:lnTo>
                    <a:pt x="5926455" y="151638"/>
                  </a:lnTo>
                  <a:cubicBezTo>
                    <a:pt x="5926757" y="113141"/>
                    <a:pt x="5917200" y="81741"/>
                    <a:pt x="5897785" y="57436"/>
                  </a:cubicBezTo>
                  <a:cubicBezTo>
                    <a:pt x="5878370" y="33131"/>
                    <a:pt x="5847286" y="20590"/>
                    <a:pt x="5804535" y="19812"/>
                  </a:cubicBezTo>
                  <a:close/>
                  <a:moveTo>
                    <a:pt x="2899410" y="19812"/>
                  </a:moveTo>
                  <a:cubicBezTo>
                    <a:pt x="2856659" y="20590"/>
                    <a:pt x="2825576" y="33131"/>
                    <a:pt x="2806161" y="57436"/>
                  </a:cubicBezTo>
                  <a:cubicBezTo>
                    <a:pt x="2786746" y="81741"/>
                    <a:pt x="2777189" y="113141"/>
                    <a:pt x="2777490" y="151638"/>
                  </a:cubicBezTo>
                  <a:lnTo>
                    <a:pt x="2777490" y="421386"/>
                  </a:lnTo>
                  <a:cubicBezTo>
                    <a:pt x="2777189" y="459883"/>
                    <a:pt x="2786746" y="491284"/>
                    <a:pt x="2806161" y="515588"/>
                  </a:cubicBezTo>
                  <a:cubicBezTo>
                    <a:pt x="2825576" y="539893"/>
                    <a:pt x="2856659" y="552434"/>
                    <a:pt x="2899410" y="553212"/>
                  </a:cubicBezTo>
                  <a:cubicBezTo>
                    <a:pt x="2942162" y="552434"/>
                    <a:pt x="2973245" y="539893"/>
                    <a:pt x="2992660" y="515588"/>
                  </a:cubicBezTo>
                  <a:cubicBezTo>
                    <a:pt x="3012075" y="491284"/>
                    <a:pt x="3021632" y="459883"/>
                    <a:pt x="3021331" y="421386"/>
                  </a:cubicBezTo>
                  <a:lnTo>
                    <a:pt x="3021331" y="151638"/>
                  </a:lnTo>
                  <a:cubicBezTo>
                    <a:pt x="3021632" y="113141"/>
                    <a:pt x="3012075" y="81741"/>
                    <a:pt x="2992660" y="57436"/>
                  </a:cubicBezTo>
                  <a:cubicBezTo>
                    <a:pt x="2973245" y="33131"/>
                    <a:pt x="2942162" y="20590"/>
                    <a:pt x="2899410" y="19812"/>
                  </a:cubicBezTo>
                  <a:close/>
                  <a:moveTo>
                    <a:pt x="7905750" y="11430"/>
                  </a:moveTo>
                  <a:lnTo>
                    <a:pt x="8071866" y="11430"/>
                  </a:lnTo>
                  <a:cubicBezTo>
                    <a:pt x="8106283" y="11557"/>
                    <a:pt x="8132508" y="20638"/>
                    <a:pt x="8150543" y="38672"/>
                  </a:cubicBezTo>
                  <a:cubicBezTo>
                    <a:pt x="8168577" y="56706"/>
                    <a:pt x="8177657" y="82931"/>
                    <a:pt x="8177784" y="117348"/>
                  </a:cubicBezTo>
                  <a:lnTo>
                    <a:pt x="8177784" y="214122"/>
                  </a:lnTo>
                  <a:cubicBezTo>
                    <a:pt x="8177721" y="237617"/>
                    <a:pt x="8174037" y="256731"/>
                    <a:pt x="8166735" y="271463"/>
                  </a:cubicBezTo>
                  <a:cubicBezTo>
                    <a:pt x="8159433" y="286195"/>
                    <a:pt x="8148891" y="299593"/>
                    <a:pt x="8135112" y="311658"/>
                  </a:cubicBezTo>
                  <a:cubicBezTo>
                    <a:pt x="8142827" y="317611"/>
                    <a:pt x="8148733" y="327232"/>
                    <a:pt x="8152829" y="340519"/>
                  </a:cubicBezTo>
                  <a:cubicBezTo>
                    <a:pt x="8156924" y="353806"/>
                    <a:pt x="8160925" y="373904"/>
                    <a:pt x="8164830" y="400812"/>
                  </a:cubicBezTo>
                  <a:lnTo>
                    <a:pt x="8189976" y="561594"/>
                  </a:lnTo>
                  <a:lnTo>
                    <a:pt x="8169402" y="561594"/>
                  </a:lnTo>
                  <a:lnTo>
                    <a:pt x="8145018" y="402336"/>
                  </a:lnTo>
                  <a:cubicBezTo>
                    <a:pt x="8141573" y="377460"/>
                    <a:pt x="8136842" y="357299"/>
                    <a:pt x="8130826" y="341852"/>
                  </a:cubicBezTo>
                  <a:cubicBezTo>
                    <a:pt x="8124809" y="326406"/>
                    <a:pt x="8115316" y="316341"/>
                    <a:pt x="8102346" y="311658"/>
                  </a:cubicBezTo>
                  <a:cubicBezTo>
                    <a:pt x="8121968" y="299085"/>
                    <a:pt x="8136064" y="285179"/>
                    <a:pt x="8144637" y="269939"/>
                  </a:cubicBezTo>
                  <a:cubicBezTo>
                    <a:pt x="8153209" y="254699"/>
                    <a:pt x="8157400" y="235839"/>
                    <a:pt x="8157210" y="213360"/>
                  </a:cubicBezTo>
                  <a:lnTo>
                    <a:pt x="8157210" y="120396"/>
                  </a:lnTo>
                  <a:cubicBezTo>
                    <a:pt x="8157242" y="90678"/>
                    <a:pt x="8149939" y="68390"/>
                    <a:pt x="8135302" y="53531"/>
                  </a:cubicBezTo>
                  <a:cubicBezTo>
                    <a:pt x="8120666" y="38672"/>
                    <a:pt x="8098504" y="31242"/>
                    <a:pt x="8068818" y="31242"/>
                  </a:cubicBezTo>
                  <a:lnTo>
                    <a:pt x="7926324" y="31242"/>
                  </a:lnTo>
                  <a:lnTo>
                    <a:pt x="7926324" y="561594"/>
                  </a:lnTo>
                  <a:lnTo>
                    <a:pt x="7905750" y="561594"/>
                  </a:lnTo>
                  <a:close/>
                  <a:moveTo>
                    <a:pt x="7263003" y="11430"/>
                  </a:moveTo>
                  <a:lnTo>
                    <a:pt x="7527417" y="11430"/>
                  </a:lnTo>
                  <a:lnTo>
                    <a:pt x="7527417" y="31242"/>
                  </a:lnTo>
                  <a:lnTo>
                    <a:pt x="7263003" y="31242"/>
                  </a:lnTo>
                  <a:close/>
                  <a:moveTo>
                    <a:pt x="6629400" y="11430"/>
                  </a:moveTo>
                  <a:lnTo>
                    <a:pt x="6795516" y="11430"/>
                  </a:lnTo>
                  <a:cubicBezTo>
                    <a:pt x="6829933" y="11557"/>
                    <a:pt x="6856158" y="20638"/>
                    <a:pt x="6874193" y="38672"/>
                  </a:cubicBezTo>
                  <a:cubicBezTo>
                    <a:pt x="6892227" y="56706"/>
                    <a:pt x="6901307" y="82931"/>
                    <a:pt x="6901434" y="117348"/>
                  </a:cubicBezTo>
                  <a:lnTo>
                    <a:pt x="6901434" y="214122"/>
                  </a:lnTo>
                  <a:cubicBezTo>
                    <a:pt x="6901371" y="237617"/>
                    <a:pt x="6897687" y="256731"/>
                    <a:pt x="6890385" y="271463"/>
                  </a:cubicBezTo>
                  <a:cubicBezTo>
                    <a:pt x="6883083" y="286195"/>
                    <a:pt x="6872541" y="299593"/>
                    <a:pt x="6858762" y="311658"/>
                  </a:cubicBezTo>
                  <a:cubicBezTo>
                    <a:pt x="6866477" y="317611"/>
                    <a:pt x="6872383" y="327232"/>
                    <a:pt x="6876479" y="340519"/>
                  </a:cubicBezTo>
                  <a:cubicBezTo>
                    <a:pt x="6880574" y="353806"/>
                    <a:pt x="6884575" y="373904"/>
                    <a:pt x="6888480" y="400812"/>
                  </a:cubicBezTo>
                  <a:lnTo>
                    <a:pt x="6913626" y="561594"/>
                  </a:lnTo>
                  <a:lnTo>
                    <a:pt x="6893052" y="561594"/>
                  </a:lnTo>
                  <a:lnTo>
                    <a:pt x="6868668" y="402336"/>
                  </a:lnTo>
                  <a:cubicBezTo>
                    <a:pt x="6865223" y="377460"/>
                    <a:pt x="6860492" y="357299"/>
                    <a:pt x="6854476" y="341852"/>
                  </a:cubicBezTo>
                  <a:cubicBezTo>
                    <a:pt x="6848459" y="326406"/>
                    <a:pt x="6838966" y="316341"/>
                    <a:pt x="6825996" y="311658"/>
                  </a:cubicBezTo>
                  <a:cubicBezTo>
                    <a:pt x="6845618" y="299085"/>
                    <a:pt x="6859714" y="285179"/>
                    <a:pt x="6868287" y="269939"/>
                  </a:cubicBezTo>
                  <a:cubicBezTo>
                    <a:pt x="6876859" y="254699"/>
                    <a:pt x="6881050" y="235839"/>
                    <a:pt x="6880860" y="213360"/>
                  </a:cubicBezTo>
                  <a:lnTo>
                    <a:pt x="6880860" y="120396"/>
                  </a:lnTo>
                  <a:cubicBezTo>
                    <a:pt x="6880892" y="90678"/>
                    <a:pt x="6873589" y="68390"/>
                    <a:pt x="6858952" y="53531"/>
                  </a:cubicBezTo>
                  <a:cubicBezTo>
                    <a:pt x="6844316" y="38672"/>
                    <a:pt x="6822154" y="31242"/>
                    <a:pt x="6792468" y="31242"/>
                  </a:cubicBezTo>
                  <a:lnTo>
                    <a:pt x="6649974" y="31242"/>
                  </a:lnTo>
                  <a:lnTo>
                    <a:pt x="6649974" y="561594"/>
                  </a:lnTo>
                  <a:lnTo>
                    <a:pt x="6629400" y="561594"/>
                  </a:lnTo>
                  <a:close/>
                  <a:moveTo>
                    <a:pt x="6343650" y="11430"/>
                  </a:moveTo>
                  <a:lnTo>
                    <a:pt x="6574536" y="11430"/>
                  </a:lnTo>
                  <a:lnTo>
                    <a:pt x="6574536" y="31242"/>
                  </a:lnTo>
                  <a:lnTo>
                    <a:pt x="6364224" y="31242"/>
                  </a:lnTo>
                  <a:lnTo>
                    <a:pt x="6364224" y="541782"/>
                  </a:lnTo>
                  <a:lnTo>
                    <a:pt x="6574536" y="541782"/>
                  </a:lnTo>
                  <a:lnTo>
                    <a:pt x="6574536" y="561594"/>
                  </a:lnTo>
                  <a:lnTo>
                    <a:pt x="6343650" y="561594"/>
                  </a:lnTo>
                  <a:close/>
                  <a:moveTo>
                    <a:pt x="6010275" y="11430"/>
                  </a:moveTo>
                  <a:lnTo>
                    <a:pt x="6185535" y="11430"/>
                  </a:lnTo>
                  <a:cubicBezTo>
                    <a:pt x="6219952" y="11557"/>
                    <a:pt x="6246177" y="20638"/>
                    <a:pt x="6264211" y="38672"/>
                  </a:cubicBezTo>
                  <a:cubicBezTo>
                    <a:pt x="6282246" y="56706"/>
                    <a:pt x="6291326" y="82931"/>
                    <a:pt x="6291453" y="117348"/>
                  </a:cubicBezTo>
                  <a:lnTo>
                    <a:pt x="6291453" y="256794"/>
                  </a:lnTo>
                  <a:cubicBezTo>
                    <a:pt x="6291326" y="291211"/>
                    <a:pt x="6282246" y="317437"/>
                    <a:pt x="6264211" y="335471"/>
                  </a:cubicBezTo>
                  <a:cubicBezTo>
                    <a:pt x="6246177" y="353505"/>
                    <a:pt x="6219952" y="362585"/>
                    <a:pt x="6185535" y="362712"/>
                  </a:cubicBezTo>
                  <a:lnTo>
                    <a:pt x="6116193" y="362712"/>
                  </a:lnTo>
                  <a:lnTo>
                    <a:pt x="6116193" y="561594"/>
                  </a:lnTo>
                  <a:lnTo>
                    <a:pt x="6095619" y="561594"/>
                  </a:lnTo>
                  <a:lnTo>
                    <a:pt x="6095619" y="342900"/>
                  </a:lnTo>
                  <a:lnTo>
                    <a:pt x="6182487" y="342900"/>
                  </a:lnTo>
                  <a:cubicBezTo>
                    <a:pt x="6212173" y="342900"/>
                    <a:pt x="6234335" y="335471"/>
                    <a:pt x="6248971" y="320612"/>
                  </a:cubicBezTo>
                  <a:cubicBezTo>
                    <a:pt x="6263608" y="305753"/>
                    <a:pt x="6270911" y="283464"/>
                    <a:pt x="6270879" y="253746"/>
                  </a:cubicBezTo>
                  <a:lnTo>
                    <a:pt x="6270879" y="120396"/>
                  </a:lnTo>
                  <a:cubicBezTo>
                    <a:pt x="6270911" y="90678"/>
                    <a:pt x="6263608" y="68390"/>
                    <a:pt x="6248971" y="53531"/>
                  </a:cubicBezTo>
                  <a:cubicBezTo>
                    <a:pt x="6234335" y="38672"/>
                    <a:pt x="6212173" y="31242"/>
                    <a:pt x="6182487" y="31242"/>
                  </a:cubicBezTo>
                  <a:lnTo>
                    <a:pt x="6030849" y="31242"/>
                  </a:lnTo>
                  <a:lnTo>
                    <a:pt x="6030849" y="561594"/>
                  </a:lnTo>
                  <a:lnTo>
                    <a:pt x="6010275" y="561594"/>
                  </a:lnTo>
                  <a:close/>
                  <a:moveTo>
                    <a:pt x="4762500" y="11430"/>
                  </a:moveTo>
                  <a:lnTo>
                    <a:pt x="4993386" y="11430"/>
                  </a:lnTo>
                  <a:lnTo>
                    <a:pt x="4993386" y="31242"/>
                  </a:lnTo>
                  <a:lnTo>
                    <a:pt x="4783074" y="31242"/>
                  </a:lnTo>
                  <a:lnTo>
                    <a:pt x="4783074" y="541782"/>
                  </a:lnTo>
                  <a:lnTo>
                    <a:pt x="4993386" y="541782"/>
                  </a:lnTo>
                  <a:lnTo>
                    <a:pt x="4993386" y="561594"/>
                  </a:lnTo>
                  <a:lnTo>
                    <a:pt x="4762500" y="561594"/>
                  </a:lnTo>
                  <a:close/>
                  <a:moveTo>
                    <a:pt x="4453128" y="11430"/>
                  </a:moveTo>
                  <a:lnTo>
                    <a:pt x="4717542" y="11430"/>
                  </a:lnTo>
                  <a:lnTo>
                    <a:pt x="4717542" y="31242"/>
                  </a:lnTo>
                  <a:lnTo>
                    <a:pt x="4453128" y="31242"/>
                  </a:lnTo>
                  <a:close/>
                  <a:moveTo>
                    <a:pt x="4088131" y="11430"/>
                  </a:moveTo>
                  <a:lnTo>
                    <a:pt x="4108704" y="11430"/>
                  </a:lnTo>
                  <a:lnTo>
                    <a:pt x="4086607" y="243078"/>
                  </a:lnTo>
                  <a:cubicBezTo>
                    <a:pt x="4085924" y="259636"/>
                    <a:pt x="4081574" y="278337"/>
                    <a:pt x="4073557" y="299180"/>
                  </a:cubicBezTo>
                  <a:cubicBezTo>
                    <a:pt x="4065540" y="320024"/>
                    <a:pt x="4048809" y="337392"/>
                    <a:pt x="4023360" y="351282"/>
                  </a:cubicBezTo>
                  <a:lnTo>
                    <a:pt x="4023360" y="561594"/>
                  </a:lnTo>
                  <a:lnTo>
                    <a:pt x="4002786" y="561594"/>
                  </a:lnTo>
                  <a:lnTo>
                    <a:pt x="4002786" y="337566"/>
                  </a:lnTo>
                  <a:cubicBezTo>
                    <a:pt x="4028266" y="327755"/>
                    <a:pt x="4045125" y="313087"/>
                    <a:pt x="4053364" y="293561"/>
                  </a:cubicBezTo>
                  <a:cubicBezTo>
                    <a:pt x="4061603" y="274034"/>
                    <a:pt x="4066080" y="255937"/>
                    <a:pt x="4066794" y="239268"/>
                  </a:cubicBezTo>
                  <a:close/>
                  <a:moveTo>
                    <a:pt x="3919728" y="11430"/>
                  </a:moveTo>
                  <a:lnTo>
                    <a:pt x="3940302" y="11430"/>
                  </a:lnTo>
                  <a:lnTo>
                    <a:pt x="3960114" y="224028"/>
                  </a:lnTo>
                  <a:cubicBezTo>
                    <a:pt x="3961607" y="238522"/>
                    <a:pt x="3963194" y="248206"/>
                    <a:pt x="3964877" y="253079"/>
                  </a:cubicBezTo>
                  <a:cubicBezTo>
                    <a:pt x="3966560" y="257953"/>
                    <a:pt x="3968528" y="260207"/>
                    <a:pt x="3970783" y="259842"/>
                  </a:cubicBezTo>
                  <a:cubicBezTo>
                    <a:pt x="3973037" y="260207"/>
                    <a:pt x="3975005" y="257953"/>
                    <a:pt x="3976688" y="253079"/>
                  </a:cubicBezTo>
                  <a:cubicBezTo>
                    <a:pt x="3978371" y="248206"/>
                    <a:pt x="3979958" y="238522"/>
                    <a:pt x="3981450" y="224028"/>
                  </a:cubicBezTo>
                  <a:lnTo>
                    <a:pt x="4001262" y="11430"/>
                  </a:lnTo>
                  <a:lnTo>
                    <a:pt x="4021836" y="11430"/>
                  </a:lnTo>
                  <a:lnTo>
                    <a:pt x="4001262" y="227838"/>
                  </a:lnTo>
                  <a:cubicBezTo>
                    <a:pt x="4000040" y="242999"/>
                    <a:pt x="3997341" y="255349"/>
                    <a:pt x="3993166" y="264890"/>
                  </a:cubicBezTo>
                  <a:cubicBezTo>
                    <a:pt x="3988992" y="274431"/>
                    <a:pt x="3981530" y="279353"/>
                    <a:pt x="3970783" y="279654"/>
                  </a:cubicBezTo>
                  <a:cubicBezTo>
                    <a:pt x="3960035" y="279353"/>
                    <a:pt x="3952574" y="274431"/>
                    <a:pt x="3948398" y="264890"/>
                  </a:cubicBezTo>
                  <a:cubicBezTo>
                    <a:pt x="3944224" y="255349"/>
                    <a:pt x="3941525" y="242999"/>
                    <a:pt x="3940302" y="227838"/>
                  </a:cubicBezTo>
                  <a:close/>
                  <a:moveTo>
                    <a:pt x="3874771" y="11430"/>
                  </a:moveTo>
                  <a:lnTo>
                    <a:pt x="3898392" y="11430"/>
                  </a:lnTo>
                  <a:lnTo>
                    <a:pt x="3918966" y="231648"/>
                  </a:lnTo>
                  <a:cubicBezTo>
                    <a:pt x="3920030" y="247809"/>
                    <a:pt x="3924189" y="262922"/>
                    <a:pt x="3931444" y="276987"/>
                  </a:cubicBezTo>
                  <a:cubicBezTo>
                    <a:pt x="3938699" y="291052"/>
                    <a:pt x="3951812" y="298545"/>
                    <a:pt x="3970783" y="299466"/>
                  </a:cubicBezTo>
                  <a:cubicBezTo>
                    <a:pt x="3989753" y="298545"/>
                    <a:pt x="4002866" y="291052"/>
                    <a:pt x="4010121" y="276987"/>
                  </a:cubicBezTo>
                  <a:cubicBezTo>
                    <a:pt x="4017376" y="262922"/>
                    <a:pt x="4021535" y="247809"/>
                    <a:pt x="4022599" y="231648"/>
                  </a:cubicBezTo>
                  <a:lnTo>
                    <a:pt x="4043173" y="11430"/>
                  </a:lnTo>
                  <a:lnTo>
                    <a:pt x="4066794" y="11430"/>
                  </a:lnTo>
                  <a:lnTo>
                    <a:pt x="4045458" y="236220"/>
                  </a:lnTo>
                  <a:cubicBezTo>
                    <a:pt x="4044663" y="246879"/>
                    <a:pt x="4042105" y="258836"/>
                    <a:pt x="4037782" y="272091"/>
                  </a:cubicBezTo>
                  <a:cubicBezTo>
                    <a:pt x="4033459" y="285346"/>
                    <a:pt x="4026047" y="296907"/>
                    <a:pt x="4015543" y="306776"/>
                  </a:cubicBezTo>
                  <a:cubicBezTo>
                    <a:pt x="4005039" y="316644"/>
                    <a:pt x="3990120" y="321828"/>
                    <a:pt x="3970783" y="322326"/>
                  </a:cubicBezTo>
                  <a:cubicBezTo>
                    <a:pt x="3951446" y="321828"/>
                    <a:pt x="3936525" y="316644"/>
                    <a:pt x="3926022" y="306776"/>
                  </a:cubicBezTo>
                  <a:cubicBezTo>
                    <a:pt x="3915519" y="296907"/>
                    <a:pt x="3908106" y="285346"/>
                    <a:pt x="3903783" y="272091"/>
                  </a:cubicBezTo>
                  <a:cubicBezTo>
                    <a:pt x="3899460" y="258836"/>
                    <a:pt x="3896901" y="246879"/>
                    <a:pt x="3896106" y="236220"/>
                  </a:cubicBezTo>
                  <a:close/>
                  <a:moveTo>
                    <a:pt x="3832860" y="11430"/>
                  </a:moveTo>
                  <a:lnTo>
                    <a:pt x="3853435" y="11430"/>
                  </a:lnTo>
                  <a:lnTo>
                    <a:pt x="3874771" y="239268"/>
                  </a:lnTo>
                  <a:cubicBezTo>
                    <a:pt x="3875485" y="255937"/>
                    <a:pt x="3879961" y="274034"/>
                    <a:pt x="3888201" y="293561"/>
                  </a:cubicBezTo>
                  <a:cubicBezTo>
                    <a:pt x="3896440" y="313087"/>
                    <a:pt x="3913299" y="327755"/>
                    <a:pt x="3938778" y="337566"/>
                  </a:cubicBezTo>
                  <a:lnTo>
                    <a:pt x="3938778" y="561594"/>
                  </a:lnTo>
                  <a:lnTo>
                    <a:pt x="3918205" y="561594"/>
                  </a:lnTo>
                  <a:lnTo>
                    <a:pt x="3918205" y="351282"/>
                  </a:lnTo>
                  <a:cubicBezTo>
                    <a:pt x="3892757" y="337392"/>
                    <a:pt x="3876024" y="320024"/>
                    <a:pt x="3868007" y="299180"/>
                  </a:cubicBezTo>
                  <a:cubicBezTo>
                    <a:pt x="3859990" y="278337"/>
                    <a:pt x="3855642" y="259636"/>
                    <a:pt x="3854959" y="243078"/>
                  </a:cubicBezTo>
                  <a:close/>
                  <a:moveTo>
                    <a:pt x="2676144" y="11430"/>
                  </a:moveTo>
                  <a:lnTo>
                    <a:pt x="2696719" y="11430"/>
                  </a:lnTo>
                  <a:lnTo>
                    <a:pt x="2696719" y="561594"/>
                  </a:lnTo>
                  <a:lnTo>
                    <a:pt x="2676144" y="561594"/>
                  </a:lnTo>
                  <a:close/>
                  <a:moveTo>
                    <a:pt x="2631949" y="11430"/>
                  </a:moveTo>
                  <a:lnTo>
                    <a:pt x="2655570" y="11430"/>
                  </a:lnTo>
                  <a:lnTo>
                    <a:pt x="2655570" y="561594"/>
                  </a:lnTo>
                  <a:lnTo>
                    <a:pt x="2631949" y="561594"/>
                  </a:lnTo>
                  <a:close/>
                  <a:moveTo>
                    <a:pt x="2590800" y="11430"/>
                  </a:moveTo>
                  <a:lnTo>
                    <a:pt x="2611374" y="11430"/>
                  </a:lnTo>
                  <a:lnTo>
                    <a:pt x="2611374" y="561594"/>
                  </a:lnTo>
                  <a:lnTo>
                    <a:pt x="2590800" y="561594"/>
                  </a:lnTo>
                  <a:close/>
                  <a:moveTo>
                    <a:pt x="2281429" y="11430"/>
                  </a:moveTo>
                  <a:lnTo>
                    <a:pt x="2545842" y="11430"/>
                  </a:lnTo>
                  <a:lnTo>
                    <a:pt x="2545842" y="31242"/>
                  </a:lnTo>
                  <a:lnTo>
                    <a:pt x="2281429" y="31242"/>
                  </a:lnTo>
                  <a:close/>
                  <a:moveTo>
                    <a:pt x="2036446" y="11430"/>
                  </a:moveTo>
                  <a:lnTo>
                    <a:pt x="2057019" y="11430"/>
                  </a:lnTo>
                  <a:lnTo>
                    <a:pt x="2057019" y="416052"/>
                  </a:lnTo>
                  <a:cubicBezTo>
                    <a:pt x="2056734" y="432007"/>
                    <a:pt x="2059210" y="445056"/>
                    <a:pt x="2064449" y="455200"/>
                  </a:cubicBezTo>
                  <a:cubicBezTo>
                    <a:pt x="2069688" y="465344"/>
                    <a:pt x="2079403" y="470583"/>
                    <a:pt x="2093595" y="470916"/>
                  </a:cubicBezTo>
                  <a:cubicBezTo>
                    <a:pt x="2107788" y="470583"/>
                    <a:pt x="2117503" y="465344"/>
                    <a:pt x="2122742" y="455200"/>
                  </a:cubicBezTo>
                  <a:cubicBezTo>
                    <a:pt x="2127981" y="445056"/>
                    <a:pt x="2130457" y="432007"/>
                    <a:pt x="2130171" y="416052"/>
                  </a:cubicBezTo>
                  <a:lnTo>
                    <a:pt x="2130171" y="11430"/>
                  </a:lnTo>
                  <a:lnTo>
                    <a:pt x="2150745" y="11430"/>
                  </a:lnTo>
                  <a:lnTo>
                    <a:pt x="2150745" y="416814"/>
                  </a:lnTo>
                  <a:cubicBezTo>
                    <a:pt x="2151079" y="438230"/>
                    <a:pt x="2146983" y="455787"/>
                    <a:pt x="2138458" y="469487"/>
                  </a:cubicBezTo>
                  <a:cubicBezTo>
                    <a:pt x="2129933" y="483188"/>
                    <a:pt x="2114979" y="490268"/>
                    <a:pt x="2093595" y="490728"/>
                  </a:cubicBezTo>
                  <a:cubicBezTo>
                    <a:pt x="2072212" y="490268"/>
                    <a:pt x="2057257" y="483188"/>
                    <a:pt x="2048733" y="469487"/>
                  </a:cubicBezTo>
                  <a:cubicBezTo>
                    <a:pt x="2040208" y="455787"/>
                    <a:pt x="2036112" y="438230"/>
                    <a:pt x="2036446" y="416814"/>
                  </a:cubicBezTo>
                  <a:close/>
                  <a:moveTo>
                    <a:pt x="1992249" y="11430"/>
                  </a:moveTo>
                  <a:lnTo>
                    <a:pt x="2015871" y="11430"/>
                  </a:lnTo>
                  <a:lnTo>
                    <a:pt x="2015871" y="417576"/>
                  </a:lnTo>
                  <a:cubicBezTo>
                    <a:pt x="2015538" y="445453"/>
                    <a:pt x="2021348" y="467805"/>
                    <a:pt x="2033302" y="484632"/>
                  </a:cubicBezTo>
                  <a:cubicBezTo>
                    <a:pt x="2045256" y="501460"/>
                    <a:pt x="2065354" y="510096"/>
                    <a:pt x="2093595" y="510540"/>
                  </a:cubicBezTo>
                  <a:cubicBezTo>
                    <a:pt x="2121837" y="510096"/>
                    <a:pt x="2141935" y="501460"/>
                    <a:pt x="2153889" y="484632"/>
                  </a:cubicBezTo>
                  <a:cubicBezTo>
                    <a:pt x="2165843" y="467805"/>
                    <a:pt x="2171653" y="445453"/>
                    <a:pt x="2171319" y="417576"/>
                  </a:cubicBezTo>
                  <a:lnTo>
                    <a:pt x="2171319" y="11430"/>
                  </a:lnTo>
                  <a:lnTo>
                    <a:pt x="2194942" y="11430"/>
                  </a:lnTo>
                  <a:lnTo>
                    <a:pt x="2194942" y="419100"/>
                  </a:lnTo>
                  <a:cubicBezTo>
                    <a:pt x="2195290" y="452200"/>
                    <a:pt x="2187544" y="479346"/>
                    <a:pt x="2171701" y="500539"/>
                  </a:cubicBezTo>
                  <a:cubicBezTo>
                    <a:pt x="2155857" y="521732"/>
                    <a:pt x="2129822" y="532686"/>
                    <a:pt x="2093595" y="533400"/>
                  </a:cubicBezTo>
                  <a:cubicBezTo>
                    <a:pt x="2057368" y="532686"/>
                    <a:pt x="2031333" y="521732"/>
                    <a:pt x="2015490" y="500539"/>
                  </a:cubicBezTo>
                  <a:cubicBezTo>
                    <a:pt x="1999647" y="479346"/>
                    <a:pt x="1991900" y="452200"/>
                    <a:pt x="1992249" y="419100"/>
                  </a:cubicBezTo>
                  <a:close/>
                  <a:moveTo>
                    <a:pt x="1951101" y="11430"/>
                  </a:moveTo>
                  <a:lnTo>
                    <a:pt x="1971675" y="11430"/>
                  </a:lnTo>
                  <a:lnTo>
                    <a:pt x="1971675" y="421386"/>
                  </a:lnTo>
                  <a:cubicBezTo>
                    <a:pt x="1971374" y="459883"/>
                    <a:pt x="1980930" y="491284"/>
                    <a:pt x="2000346" y="515588"/>
                  </a:cubicBezTo>
                  <a:cubicBezTo>
                    <a:pt x="2019761" y="539893"/>
                    <a:pt x="2050844" y="552434"/>
                    <a:pt x="2093595" y="553212"/>
                  </a:cubicBezTo>
                  <a:cubicBezTo>
                    <a:pt x="2136347" y="552434"/>
                    <a:pt x="2167430" y="539893"/>
                    <a:pt x="2186845" y="515588"/>
                  </a:cubicBezTo>
                  <a:cubicBezTo>
                    <a:pt x="2206260" y="491284"/>
                    <a:pt x="2215817" y="459883"/>
                    <a:pt x="2215515" y="421386"/>
                  </a:cubicBezTo>
                  <a:lnTo>
                    <a:pt x="2215515" y="11430"/>
                  </a:lnTo>
                  <a:lnTo>
                    <a:pt x="2236089" y="11430"/>
                  </a:lnTo>
                  <a:lnTo>
                    <a:pt x="2236089" y="422148"/>
                  </a:lnTo>
                  <a:cubicBezTo>
                    <a:pt x="2236439" y="466773"/>
                    <a:pt x="2225263" y="502873"/>
                    <a:pt x="2202561" y="530447"/>
                  </a:cubicBezTo>
                  <a:cubicBezTo>
                    <a:pt x="2179860" y="558022"/>
                    <a:pt x="2143538" y="572215"/>
                    <a:pt x="2093595" y="573024"/>
                  </a:cubicBezTo>
                  <a:cubicBezTo>
                    <a:pt x="2043653" y="572215"/>
                    <a:pt x="2007331" y="558022"/>
                    <a:pt x="1984629" y="530447"/>
                  </a:cubicBezTo>
                  <a:cubicBezTo>
                    <a:pt x="1961928" y="502873"/>
                    <a:pt x="1950752" y="466773"/>
                    <a:pt x="1951101" y="422148"/>
                  </a:cubicBezTo>
                  <a:close/>
                  <a:moveTo>
                    <a:pt x="1619250" y="11430"/>
                  </a:moveTo>
                  <a:lnTo>
                    <a:pt x="1783080" y="11430"/>
                  </a:lnTo>
                  <a:cubicBezTo>
                    <a:pt x="1817497" y="11557"/>
                    <a:pt x="1843723" y="20638"/>
                    <a:pt x="1861757" y="38672"/>
                  </a:cubicBezTo>
                  <a:cubicBezTo>
                    <a:pt x="1879791" y="56706"/>
                    <a:pt x="1888871" y="82931"/>
                    <a:pt x="1888998" y="117348"/>
                  </a:cubicBezTo>
                  <a:lnTo>
                    <a:pt x="1888998" y="218694"/>
                  </a:lnTo>
                  <a:cubicBezTo>
                    <a:pt x="1889125" y="236046"/>
                    <a:pt x="1887157" y="253349"/>
                    <a:pt x="1883093" y="270605"/>
                  </a:cubicBezTo>
                  <a:cubicBezTo>
                    <a:pt x="1879029" y="287862"/>
                    <a:pt x="1872107" y="301546"/>
                    <a:pt x="1862328" y="311658"/>
                  </a:cubicBezTo>
                  <a:cubicBezTo>
                    <a:pt x="1873203" y="321771"/>
                    <a:pt x="1880791" y="335455"/>
                    <a:pt x="1885093" y="352711"/>
                  </a:cubicBezTo>
                  <a:cubicBezTo>
                    <a:pt x="1889395" y="369967"/>
                    <a:pt x="1891459" y="387271"/>
                    <a:pt x="1891284" y="404622"/>
                  </a:cubicBezTo>
                  <a:lnTo>
                    <a:pt x="1891284" y="455676"/>
                  </a:lnTo>
                  <a:cubicBezTo>
                    <a:pt x="1891157" y="490093"/>
                    <a:pt x="1882077" y="516319"/>
                    <a:pt x="1864043" y="534353"/>
                  </a:cubicBezTo>
                  <a:cubicBezTo>
                    <a:pt x="1846009" y="552387"/>
                    <a:pt x="1819783" y="561467"/>
                    <a:pt x="1785366" y="561594"/>
                  </a:cubicBezTo>
                  <a:lnTo>
                    <a:pt x="1619250" y="561594"/>
                  </a:lnTo>
                  <a:close/>
                  <a:moveTo>
                    <a:pt x="1533144" y="11430"/>
                  </a:moveTo>
                  <a:lnTo>
                    <a:pt x="1553718" y="11430"/>
                  </a:lnTo>
                  <a:lnTo>
                    <a:pt x="1553718" y="561594"/>
                  </a:lnTo>
                  <a:lnTo>
                    <a:pt x="1533144" y="561594"/>
                  </a:lnTo>
                  <a:close/>
                  <a:moveTo>
                    <a:pt x="1488949" y="11430"/>
                  </a:moveTo>
                  <a:lnTo>
                    <a:pt x="1512570" y="11430"/>
                  </a:lnTo>
                  <a:lnTo>
                    <a:pt x="1512570" y="561594"/>
                  </a:lnTo>
                  <a:lnTo>
                    <a:pt x="1488949" y="561594"/>
                  </a:lnTo>
                  <a:close/>
                  <a:moveTo>
                    <a:pt x="1447800" y="11430"/>
                  </a:moveTo>
                  <a:lnTo>
                    <a:pt x="1468374" y="11430"/>
                  </a:lnTo>
                  <a:lnTo>
                    <a:pt x="1468374" y="561594"/>
                  </a:lnTo>
                  <a:lnTo>
                    <a:pt x="1447800" y="561594"/>
                  </a:lnTo>
                  <a:close/>
                  <a:moveTo>
                    <a:pt x="1114425" y="11430"/>
                  </a:moveTo>
                  <a:lnTo>
                    <a:pt x="1280541" y="11430"/>
                  </a:lnTo>
                  <a:cubicBezTo>
                    <a:pt x="1314958" y="11557"/>
                    <a:pt x="1341184" y="20638"/>
                    <a:pt x="1359218" y="38672"/>
                  </a:cubicBezTo>
                  <a:cubicBezTo>
                    <a:pt x="1377252" y="56706"/>
                    <a:pt x="1386332" y="82931"/>
                    <a:pt x="1386459" y="117348"/>
                  </a:cubicBezTo>
                  <a:lnTo>
                    <a:pt x="1386459" y="214122"/>
                  </a:lnTo>
                  <a:cubicBezTo>
                    <a:pt x="1386396" y="237617"/>
                    <a:pt x="1382713" y="256731"/>
                    <a:pt x="1375410" y="271463"/>
                  </a:cubicBezTo>
                  <a:cubicBezTo>
                    <a:pt x="1368108" y="286195"/>
                    <a:pt x="1357567" y="299593"/>
                    <a:pt x="1343787" y="311658"/>
                  </a:cubicBezTo>
                  <a:cubicBezTo>
                    <a:pt x="1351502" y="317611"/>
                    <a:pt x="1357408" y="327232"/>
                    <a:pt x="1361504" y="340519"/>
                  </a:cubicBezTo>
                  <a:cubicBezTo>
                    <a:pt x="1365600" y="353806"/>
                    <a:pt x="1369600" y="373904"/>
                    <a:pt x="1373505" y="400812"/>
                  </a:cubicBezTo>
                  <a:lnTo>
                    <a:pt x="1398651" y="561594"/>
                  </a:lnTo>
                  <a:lnTo>
                    <a:pt x="1378077" y="561594"/>
                  </a:lnTo>
                  <a:lnTo>
                    <a:pt x="1353693" y="402336"/>
                  </a:lnTo>
                  <a:cubicBezTo>
                    <a:pt x="1350248" y="377460"/>
                    <a:pt x="1345518" y="357299"/>
                    <a:pt x="1339501" y="341852"/>
                  </a:cubicBezTo>
                  <a:cubicBezTo>
                    <a:pt x="1333485" y="326406"/>
                    <a:pt x="1323991" y="316341"/>
                    <a:pt x="1311021" y="311658"/>
                  </a:cubicBezTo>
                  <a:cubicBezTo>
                    <a:pt x="1330643" y="299085"/>
                    <a:pt x="1344740" y="285179"/>
                    <a:pt x="1353312" y="269939"/>
                  </a:cubicBezTo>
                  <a:cubicBezTo>
                    <a:pt x="1361885" y="254699"/>
                    <a:pt x="1366076" y="235839"/>
                    <a:pt x="1365885" y="213360"/>
                  </a:cubicBezTo>
                  <a:lnTo>
                    <a:pt x="1365885" y="120396"/>
                  </a:lnTo>
                  <a:cubicBezTo>
                    <a:pt x="1365917" y="90678"/>
                    <a:pt x="1358615" y="68390"/>
                    <a:pt x="1343978" y="53531"/>
                  </a:cubicBezTo>
                  <a:cubicBezTo>
                    <a:pt x="1329341" y="38672"/>
                    <a:pt x="1307180" y="31242"/>
                    <a:pt x="1277493" y="31242"/>
                  </a:cubicBezTo>
                  <a:lnTo>
                    <a:pt x="1134999" y="31242"/>
                  </a:lnTo>
                  <a:lnTo>
                    <a:pt x="1134999" y="561594"/>
                  </a:lnTo>
                  <a:lnTo>
                    <a:pt x="1114425" y="561594"/>
                  </a:lnTo>
                  <a:close/>
                  <a:moveTo>
                    <a:pt x="805053" y="11430"/>
                  </a:moveTo>
                  <a:lnTo>
                    <a:pt x="1069467" y="11430"/>
                  </a:lnTo>
                  <a:lnTo>
                    <a:pt x="1069467" y="31242"/>
                  </a:lnTo>
                  <a:lnTo>
                    <a:pt x="805053" y="31242"/>
                  </a:lnTo>
                  <a:close/>
                  <a:moveTo>
                    <a:pt x="428244" y="11430"/>
                  </a:moveTo>
                  <a:lnTo>
                    <a:pt x="448818" y="11430"/>
                  </a:lnTo>
                  <a:lnTo>
                    <a:pt x="448818" y="561594"/>
                  </a:lnTo>
                  <a:lnTo>
                    <a:pt x="428244" y="561594"/>
                  </a:lnTo>
                  <a:close/>
                  <a:moveTo>
                    <a:pt x="384048" y="11430"/>
                  </a:moveTo>
                  <a:lnTo>
                    <a:pt x="407670" y="11430"/>
                  </a:lnTo>
                  <a:lnTo>
                    <a:pt x="407670" y="561594"/>
                  </a:lnTo>
                  <a:lnTo>
                    <a:pt x="384048" y="561594"/>
                  </a:lnTo>
                  <a:close/>
                  <a:moveTo>
                    <a:pt x="342900" y="11430"/>
                  </a:moveTo>
                  <a:lnTo>
                    <a:pt x="363474" y="11430"/>
                  </a:lnTo>
                  <a:lnTo>
                    <a:pt x="363474" y="561594"/>
                  </a:lnTo>
                  <a:lnTo>
                    <a:pt x="342900" y="561594"/>
                  </a:lnTo>
                  <a:close/>
                  <a:moveTo>
                    <a:pt x="0" y="11430"/>
                  </a:moveTo>
                  <a:lnTo>
                    <a:pt x="175260" y="11430"/>
                  </a:lnTo>
                  <a:cubicBezTo>
                    <a:pt x="209677" y="11557"/>
                    <a:pt x="235903" y="20638"/>
                    <a:pt x="253937" y="38672"/>
                  </a:cubicBezTo>
                  <a:cubicBezTo>
                    <a:pt x="271971" y="56706"/>
                    <a:pt x="281051" y="82931"/>
                    <a:pt x="281178" y="117348"/>
                  </a:cubicBezTo>
                  <a:lnTo>
                    <a:pt x="281178" y="455676"/>
                  </a:lnTo>
                  <a:cubicBezTo>
                    <a:pt x="281051" y="490093"/>
                    <a:pt x="271971" y="516319"/>
                    <a:pt x="253937" y="534353"/>
                  </a:cubicBezTo>
                  <a:cubicBezTo>
                    <a:pt x="235903" y="552387"/>
                    <a:pt x="209677" y="561467"/>
                    <a:pt x="175260" y="561594"/>
                  </a:cubicBezTo>
                  <a:lnTo>
                    <a:pt x="0" y="561594"/>
                  </a:lnTo>
                  <a:close/>
                  <a:moveTo>
                    <a:pt x="7700010" y="0"/>
                  </a:moveTo>
                  <a:cubicBezTo>
                    <a:pt x="7749953" y="810"/>
                    <a:pt x="7786275" y="15002"/>
                    <a:pt x="7808976" y="42577"/>
                  </a:cubicBezTo>
                  <a:cubicBezTo>
                    <a:pt x="7831678" y="70152"/>
                    <a:pt x="7842853" y="106252"/>
                    <a:pt x="7842504" y="150876"/>
                  </a:cubicBezTo>
                  <a:lnTo>
                    <a:pt x="7842504" y="422148"/>
                  </a:lnTo>
                  <a:cubicBezTo>
                    <a:pt x="7842853" y="466773"/>
                    <a:pt x="7831678" y="502873"/>
                    <a:pt x="7808976" y="530447"/>
                  </a:cubicBezTo>
                  <a:cubicBezTo>
                    <a:pt x="7786275" y="558022"/>
                    <a:pt x="7749953" y="572215"/>
                    <a:pt x="7700010" y="573024"/>
                  </a:cubicBezTo>
                  <a:cubicBezTo>
                    <a:pt x="7650067" y="572215"/>
                    <a:pt x="7613746" y="558022"/>
                    <a:pt x="7591044" y="530447"/>
                  </a:cubicBezTo>
                  <a:cubicBezTo>
                    <a:pt x="7568343" y="502873"/>
                    <a:pt x="7557167" y="466773"/>
                    <a:pt x="7557516" y="422148"/>
                  </a:cubicBezTo>
                  <a:lnTo>
                    <a:pt x="7557516" y="150876"/>
                  </a:lnTo>
                  <a:cubicBezTo>
                    <a:pt x="7557167" y="106252"/>
                    <a:pt x="7568343" y="70152"/>
                    <a:pt x="7591044" y="42577"/>
                  </a:cubicBezTo>
                  <a:cubicBezTo>
                    <a:pt x="7613746" y="15002"/>
                    <a:pt x="7650067" y="810"/>
                    <a:pt x="7700010" y="0"/>
                  </a:cubicBezTo>
                  <a:close/>
                  <a:moveTo>
                    <a:pt x="7102221" y="0"/>
                  </a:moveTo>
                  <a:cubicBezTo>
                    <a:pt x="7133308" y="287"/>
                    <a:pt x="7157071" y="6656"/>
                    <a:pt x="7173510" y="19107"/>
                  </a:cubicBezTo>
                  <a:cubicBezTo>
                    <a:pt x="7189950" y="31557"/>
                    <a:pt x="7201521" y="48368"/>
                    <a:pt x="7208224" y="69540"/>
                  </a:cubicBezTo>
                  <a:cubicBezTo>
                    <a:pt x="7214926" y="90711"/>
                    <a:pt x="7219216" y="114521"/>
                    <a:pt x="7221093" y="140970"/>
                  </a:cubicBezTo>
                  <a:lnTo>
                    <a:pt x="7259193" y="561594"/>
                  </a:lnTo>
                  <a:lnTo>
                    <a:pt x="7238619" y="561594"/>
                  </a:lnTo>
                  <a:lnTo>
                    <a:pt x="7199757" y="143256"/>
                  </a:lnTo>
                  <a:cubicBezTo>
                    <a:pt x="7197598" y="106442"/>
                    <a:pt x="7190295" y="76819"/>
                    <a:pt x="7177850" y="54388"/>
                  </a:cubicBezTo>
                  <a:cubicBezTo>
                    <a:pt x="7165404" y="31957"/>
                    <a:pt x="7140194" y="20431"/>
                    <a:pt x="7102221" y="19812"/>
                  </a:cubicBezTo>
                  <a:cubicBezTo>
                    <a:pt x="7064248" y="20431"/>
                    <a:pt x="7039038" y="31957"/>
                    <a:pt x="7026593" y="54388"/>
                  </a:cubicBezTo>
                  <a:cubicBezTo>
                    <a:pt x="7014147" y="76819"/>
                    <a:pt x="7006844" y="106442"/>
                    <a:pt x="7004685" y="143256"/>
                  </a:cubicBezTo>
                  <a:lnTo>
                    <a:pt x="6965823" y="561594"/>
                  </a:lnTo>
                  <a:lnTo>
                    <a:pt x="6945249" y="561594"/>
                  </a:lnTo>
                  <a:lnTo>
                    <a:pt x="6983349" y="140970"/>
                  </a:lnTo>
                  <a:cubicBezTo>
                    <a:pt x="6985226" y="114521"/>
                    <a:pt x="6989516" y="90711"/>
                    <a:pt x="6996218" y="69540"/>
                  </a:cubicBezTo>
                  <a:cubicBezTo>
                    <a:pt x="7002921" y="48368"/>
                    <a:pt x="7014492" y="31557"/>
                    <a:pt x="7030931" y="19107"/>
                  </a:cubicBezTo>
                  <a:cubicBezTo>
                    <a:pt x="7047371" y="6656"/>
                    <a:pt x="7071135" y="287"/>
                    <a:pt x="7102221" y="0"/>
                  </a:cubicBezTo>
                  <a:close/>
                  <a:moveTo>
                    <a:pt x="5804535" y="0"/>
                  </a:moveTo>
                  <a:cubicBezTo>
                    <a:pt x="5854478" y="810"/>
                    <a:pt x="5890800" y="15002"/>
                    <a:pt x="5913501" y="42577"/>
                  </a:cubicBezTo>
                  <a:cubicBezTo>
                    <a:pt x="5936202" y="70152"/>
                    <a:pt x="5947378" y="106252"/>
                    <a:pt x="5947029" y="150876"/>
                  </a:cubicBezTo>
                  <a:lnTo>
                    <a:pt x="5947029" y="422148"/>
                  </a:lnTo>
                  <a:cubicBezTo>
                    <a:pt x="5947378" y="466773"/>
                    <a:pt x="5936202" y="502873"/>
                    <a:pt x="5913501" y="530447"/>
                  </a:cubicBezTo>
                  <a:cubicBezTo>
                    <a:pt x="5890800" y="558022"/>
                    <a:pt x="5854478" y="572215"/>
                    <a:pt x="5804535" y="573024"/>
                  </a:cubicBezTo>
                  <a:cubicBezTo>
                    <a:pt x="5754592" y="572215"/>
                    <a:pt x="5718270" y="558022"/>
                    <a:pt x="5695569" y="530447"/>
                  </a:cubicBezTo>
                  <a:cubicBezTo>
                    <a:pt x="5672868" y="502873"/>
                    <a:pt x="5661692" y="466773"/>
                    <a:pt x="5662041" y="422148"/>
                  </a:cubicBezTo>
                  <a:lnTo>
                    <a:pt x="5662041" y="150876"/>
                  </a:lnTo>
                  <a:cubicBezTo>
                    <a:pt x="5661692" y="106252"/>
                    <a:pt x="5672868" y="70152"/>
                    <a:pt x="5695569" y="42577"/>
                  </a:cubicBezTo>
                  <a:cubicBezTo>
                    <a:pt x="5718270" y="15002"/>
                    <a:pt x="5754592" y="810"/>
                    <a:pt x="5804535" y="0"/>
                  </a:cubicBezTo>
                  <a:close/>
                  <a:moveTo>
                    <a:pt x="5189220" y="0"/>
                  </a:moveTo>
                  <a:cubicBezTo>
                    <a:pt x="5208222" y="16"/>
                    <a:pt x="5225082" y="2461"/>
                    <a:pt x="5239798" y="7334"/>
                  </a:cubicBezTo>
                  <a:cubicBezTo>
                    <a:pt x="5254514" y="12208"/>
                    <a:pt x="5267373" y="19415"/>
                    <a:pt x="5278374" y="28956"/>
                  </a:cubicBezTo>
                  <a:cubicBezTo>
                    <a:pt x="5289344" y="19415"/>
                    <a:pt x="5302075" y="12208"/>
                    <a:pt x="5316569" y="7334"/>
                  </a:cubicBezTo>
                  <a:cubicBezTo>
                    <a:pt x="5331063" y="2461"/>
                    <a:pt x="5347795" y="16"/>
                    <a:pt x="5366766" y="0"/>
                  </a:cubicBezTo>
                  <a:cubicBezTo>
                    <a:pt x="5417074" y="905"/>
                    <a:pt x="5453618" y="15097"/>
                    <a:pt x="5476399" y="42577"/>
                  </a:cubicBezTo>
                  <a:cubicBezTo>
                    <a:pt x="5499179" y="70057"/>
                    <a:pt x="5510387" y="105394"/>
                    <a:pt x="5510022" y="148590"/>
                  </a:cubicBezTo>
                  <a:lnTo>
                    <a:pt x="5510022" y="561594"/>
                  </a:lnTo>
                  <a:lnTo>
                    <a:pt x="5489448" y="561594"/>
                  </a:lnTo>
                  <a:lnTo>
                    <a:pt x="5489448" y="149352"/>
                  </a:lnTo>
                  <a:cubicBezTo>
                    <a:pt x="5489750" y="111951"/>
                    <a:pt x="5480193" y="81217"/>
                    <a:pt x="5460778" y="57150"/>
                  </a:cubicBezTo>
                  <a:cubicBezTo>
                    <a:pt x="5441363" y="33084"/>
                    <a:pt x="5410279" y="20638"/>
                    <a:pt x="5367528" y="19812"/>
                  </a:cubicBezTo>
                  <a:cubicBezTo>
                    <a:pt x="5352526" y="19447"/>
                    <a:pt x="5337381" y="21892"/>
                    <a:pt x="5322094" y="27146"/>
                  </a:cubicBezTo>
                  <a:cubicBezTo>
                    <a:pt x="5306806" y="32401"/>
                    <a:pt x="5292233" y="42656"/>
                    <a:pt x="5278374" y="57912"/>
                  </a:cubicBezTo>
                  <a:cubicBezTo>
                    <a:pt x="5264515" y="42656"/>
                    <a:pt x="5249942" y="32401"/>
                    <a:pt x="5234654" y="27146"/>
                  </a:cubicBezTo>
                  <a:cubicBezTo>
                    <a:pt x="5219367" y="21892"/>
                    <a:pt x="5204222" y="19447"/>
                    <a:pt x="5189220" y="19812"/>
                  </a:cubicBezTo>
                  <a:cubicBezTo>
                    <a:pt x="5146469" y="20638"/>
                    <a:pt x="5115385" y="33084"/>
                    <a:pt x="5095970" y="57150"/>
                  </a:cubicBezTo>
                  <a:cubicBezTo>
                    <a:pt x="5076555" y="81217"/>
                    <a:pt x="5066998" y="111951"/>
                    <a:pt x="5067300" y="149352"/>
                  </a:cubicBezTo>
                  <a:lnTo>
                    <a:pt x="5067300" y="561594"/>
                  </a:lnTo>
                  <a:lnTo>
                    <a:pt x="5046726" y="561594"/>
                  </a:lnTo>
                  <a:lnTo>
                    <a:pt x="5046726" y="148590"/>
                  </a:lnTo>
                  <a:cubicBezTo>
                    <a:pt x="5046329" y="105394"/>
                    <a:pt x="5057410" y="70057"/>
                    <a:pt x="5079968" y="42577"/>
                  </a:cubicBezTo>
                  <a:cubicBezTo>
                    <a:pt x="5102526" y="15097"/>
                    <a:pt x="5138944" y="905"/>
                    <a:pt x="5189220" y="0"/>
                  </a:cubicBezTo>
                  <a:close/>
                  <a:moveTo>
                    <a:pt x="4291203" y="0"/>
                  </a:moveTo>
                  <a:cubicBezTo>
                    <a:pt x="4340781" y="810"/>
                    <a:pt x="4376881" y="15002"/>
                    <a:pt x="4399503" y="42577"/>
                  </a:cubicBezTo>
                  <a:cubicBezTo>
                    <a:pt x="4422125" y="70152"/>
                    <a:pt x="4433269" y="106252"/>
                    <a:pt x="4432935" y="150876"/>
                  </a:cubicBezTo>
                  <a:lnTo>
                    <a:pt x="4432935" y="203454"/>
                  </a:lnTo>
                  <a:lnTo>
                    <a:pt x="4412361" y="203454"/>
                  </a:lnTo>
                  <a:lnTo>
                    <a:pt x="4412361" y="151638"/>
                  </a:lnTo>
                  <a:cubicBezTo>
                    <a:pt x="4412647" y="113141"/>
                    <a:pt x="4403122" y="81741"/>
                    <a:pt x="4383786" y="57436"/>
                  </a:cubicBezTo>
                  <a:cubicBezTo>
                    <a:pt x="4364450" y="33131"/>
                    <a:pt x="4333590" y="20590"/>
                    <a:pt x="4291203" y="19812"/>
                  </a:cubicBezTo>
                  <a:cubicBezTo>
                    <a:pt x="4248817" y="20590"/>
                    <a:pt x="4217956" y="33131"/>
                    <a:pt x="4198620" y="57436"/>
                  </a:cubicBezTo>
                  <a:cubicBezTo>
                    <a:pt x="4179284" y="81741"/>
                    <a:pt x="4169759" y="113141"/>
                    <a:pt x="4170045" y="151638"/>
                  </a:cubicBezTo>
                  <a:lnTo>
                    <a:pt x="4170045" y="200406"/>
                  </a:lnTo>
                  <a:cubicBezTo>
                    <a:pt x="4170061" y="228140"/>
                    <a:pt x="4175554" y="250396"/>
                    <a:pt x="4186524" y="267176"/>
                  </a:cubicBezTo>
                  <a:cubicBezTo>
                    <a:pt x="4197493" y="283956"/>
                    <a:pt x="4213844" y="298022"/>
                    <a:pt x="4235577" y="309372"/>
                  </a:cubicBezTo>
                  <a:lnTo>
                    <a:pt x="4282059" y="334518"/>
                  </a:lnTo>
                  <a:cubicBezTo>
                    <a:pt x="4307793" y="347917"/>
                    <a:pt x="4325287" y="359601"/>
                    <a:pt x="4334542" y="369570"/>
                  </a:cubicBezTo>
                  <a:cubicBezTo>
                    <a:pt x="4343797" y="379540"/>
                    <a:pt x="4348147" y="391986"/>
                    <a:pt x="4347591" y="406908"/>
                  </a:cubicBezTo>
                  <a:lnTo>
                    <a:pt x="4347591" y="416814"/>
                  </a:lnTo>
                  <a:cubicBezTo>
                    <a:pt x="4347925" y="438230"/>
                    <a:pt x="4343829" y="455787"/>
                    <a:pt x="4335304" y="469487"/>
                  </a:cubicBezTo>
                  <a:cubicBezTo>
                    <a:pt x="4326779" y="483188"/>
                    <a:pt x="4311825" y="490268"/>
                    <a:pt x="4290441" y="490728"/>
                  </a:cubicBezTo>
                  <a:cubicBezTo>
                    <a:pt x="4268661" y="490268"/>
                    <a:pt x="4253358" y="483188"/>
                    <a:pt x="4244531" y="469487"/>
                  </a:cubicBezTo>
                  <a:cubicBezTo>
                    <a:pt x="4235704" y="455787"/>
                    <a:pt x="4231450" y="438230"/>
                    <a:pt x="4231767" y="416814"/>
                  </a:cubicBezTo>
                  <a:lnTo>
                    <a:pt x="4231767" y="414528"/>
                  </a:lnTo>
                  <a:lnTo>
                    <a:pt x="4252341" y="414528"/>
                  </a:lnTo>
                  <a:lnTo>
                    <a:pt x="4252341" y="416052"/>
                  </a:lnTo>
                  <a:cubicBezTo>
                    <a:pt x="4252024" y="432007"/>
                    <a:pt x="4254564" y="445056"/>
                    <a:pt x="4259961" y="455200"/>
                  </a:cubicBezTo>
                  <a:cubicBezTo>
                    <a:pt x="4265359" y="465344"/>
                    <a:pt x="4275519" y="470583"/>
                    <a:pt x="4290441" y="470916"/>
                  </a:cubicBezTo>
                  <a:cubicBezTo>
                    <a:pt x="4304633" y="470583"/>
                    <a:pt x="4314349" y="465344"/>
                    <a:pt x="4319588" y="455200"/>
                  </a:cubicBezTo>
                  <a:cubicBezTo>
                    <a:pt x="4324826" y="445056"/>
                    <a:pt x="4327303" y="432007"/>
                    <a:pt x="4327017" y="416052"/>
                  </a:cubicBezTo>
                  <a:lnTo>
                    <a:pt x="4327017" y="412242"/>
                  </a:lnTo>
                  <a:cubicBezTo>
                    <a:pt x="4327843" y="400780"/>
                    <a:pt x="4324477" y="390938"/>
                    <a:pt x="4316921" y="382715"/>
                  </a:cubicBezTo>
                  <a:cubicBezTo>
                    <a:pt x="4309364" y="374491"/>
                    <a:pt x="4292664" y="363506"/>
                    <a:pt x="4266819" y="349758"/>
                  </a:cubicBezTo>
                  <a:lnTo>
                    <a:pt x="4220337" y="324612"/>
                  </a:lnTo>
                  <a:cubicBezTo>
                    <a:pt x="4198716" y="313531"/>
                    <a:pt x="4181571" y="298545"/>
                    <a:pt x="4168902" y="279654"/>
                  </a:cubicBezTo>
                  <a:cubicBezTo>
                    <a:pt x="4156234" y="260763"/>
                    <a:pt x="4149757" y="235871"/>
                    <a:pt x="4149471" y="204978"/>
                  </a:cubicBezTo>
                  <a:lnTo>
                    <a:pt x="4149471" y="150876"/>
                  </a:lnTo>
                  <a:cubicBezTo>
                    <a:pt x="4149138" y="106252"/>
                    <a:pt x="4160282" y="70152"/>
                    <a:pt x="4182904" y="42577"/>
                  </a:cubicBezTo>
                  <a:cubicBezTo>
                    <a:pt x="4205526" y="15002"/>
                    <a:pt x="4241626" y="810"/>
                    <a:pt x="4291203" y="0"/>
                  </a:cubicBezTo>
                  <a:close/>
                  <a:moveTo>
                    <a:pt x="3653028" y="0"/>
                  </a:moveTo>
                  <a:cubicBezTo>
                    <a:pt x="3702606" y="810"/>
                    <a:pt x="3738706" y="15002"/>
                    <a:pt x="3761328" y="42577"/>
                  </a:cubicBezTo>
                  <a:cubicBezTo>
                    <a:pt x="3783950" y="70152"/>
                    <a:pt x="3795094" y="106252"/>
                    <a:pt x="3794760" y="150876"/>
                  </a:cubicBezTo>
                  <a:lnTo>
                    <a:pt x="3794760" y="203454"/>
                  </a:lnTo>
                  <a:lnTo>
                    <a:pt x="3774186" y="203454"/>
                  </a:lnTo>
                  <a:lnTo>
                    <a:pt x="3774186" y="151638"/>
                  </a:lnTo>
                  <a:cubicBezTo>
                    <a:pt x="3774472" y="113141"/>
                    <a:pt x="3764947" y="81741"/>
                    <a:pt x="3745611" y="57436"/>
                  </a:cubicBezTo>
                  <a:cubicBezTo>
                    <a:pt x="3726275" y="33131"/>
                    <a:pt x="3695415" y="20590"/>
                    <a:pt x="3653028" y="19812"/>
                  </a:cubicBezTo>
                  <a:cubicBezTo>
                    <a:pt x="3610642" y="20590"/>
                    <a:pt x="3579781" y="33131"/>
                    <a:pt x="3560445" y="57436"/>
                  </a:cubicBezTo>
                  <a:cubicBezTo>
                    <a:pt x="3541110" y="81741"/>
                    <a:pt x="3531584" y="113141"/>
                    <a:pt x="3531871" y="151638"/>
                  </a:cubicBezTo>
                  <a:lnTo>
                    <a:pt x="3531871" y="200406"/>
                  </a:lnTo>
                  <a:cubicBezTo>
                    <a:pt x="3531887" y="228140"/>
                    <a:pt x="3537379" y="250396"/>
                    <a:pt x="3548348" y="267176"/>
                  </a:cubicBezTo>
                  <a:cubicBezTo>
                    <a:pt x="3559319" y="283956"/>
                    <a:pt x="3575669" y="298022"/>
                    <a:pt x="3597402" y="309372"/>
                  </a:cubicBezTo>
                  <a:lnTo>
                    <a:pt x="3643884" y="334518"/>
                  </a:lnTo>
                  <a:cubicBezTo>
                    <a:pt x="3669618" y="347917"/>
                    <a:pt x="3687112" y="359601"/>
                    <a:pt x="3696368" y="369570"/>
                  </a:cubicBezTo>
                  <a:cubicBezTo>
                    <a:pt x="3705622" y="379540"/>
                    <a:pt x="3709972" y="391986"/>
                    <a:pt x="3709416" y="406908"/>
                  </a:cubicBezTo>
                  <a:lnTo>
                    <a:pt x="3709416" y="416814"/>
                  </a:lnTo>
                  <a:cubicBezTo>
                    <a:pt x="3709750" y="438230"/>
                    <a:pt x="3705654" y="455787"/>
                    <a:pt x="3697129" y="469487"/>
                  </a:cubicBezTo>
                  <a:cubicBezTo>
                    <a:pt x="3688604" y="483188"/>
                    <a:pt x="3673650" y="490268"/>
                    <a:pt x="3652267" y="490728"/>
                  </a:cubicBezTo>
                  <a:cubicBezTo>
                    <a:pt x="3630486" y="490268"/>
                    <a:pt x="3615182" y="483188"/>
                    <a:pt x="3606356" y="469487"/>
                  </a:cubicBezTo>
                  <a:cubicBezTo>
                    <a:pt x="3597529" y="455787"/>
                    <a:pt x="3593275" y="438230"/>
                    <a:pt x="3593592" y="416814"/>
                  </a:cubicBezTo>
                  <a:lnTo>
                    <a:pt x="3593592" y="414528"/>
                  </a:lnTo>
                  <a:lnTo>
                    <a:pt x="3614166" y="414528"/>
                  </a:lnTo>
                  <a:lnTo>
                    <a:pt x="3614166" y="416052"/>
                  </a:lnTo>
                  <a:cubicBezTo>
                    <a:pt x="3613849" y="432007"/>
                    <a:pt x="3616389" y="445056"/>
                    <a:pt x="3621786" y="455200"/>
                  </a:cubicBezTo>
                  <a:cubicBezTo>
                    <a:pt x="3627184" y="465344"/>
                    <a:pt x="3637344" y="470583"/>
                    <a:pt x="3652267" y="470916"/>
                  </a:cubicBezTo>
                  <a:cubicBezTo>
                    <a:pt x="3666459" y="470583"/>
                    <a:pt x="3676174" y="465344"/>
                    <a:pt x="3681413" y="455200"/>
                  </a:cubicBezTo>
                  <a:cubicBezTo>
                    <a:pt x="3686652" y="445056"/>
                    <a:pt x="3689128" y="432007"/>
                    <a:pt x="3688842" y="416052"/>
                  </a:cubicBezTo>
                  <a:lnTo>
                    <a:pt x="3688842" y="412242"/>
                  </a:lnTo>
                  <a:cubicBezTo>
                    <a:pt x="3689668" y="400780"/>
                    <a:pt x="3686302" y="390938"/>
                    <a:pt x="3678746" y="382715"/>
                  </a:cubicBezTo>
                  <a:cubicBezTo>
                    <a:pt x="3671189" y="374491"/>
                    <a:pt x="3654489" y="363506"/>
                    <a:pt x="3628645" y="349758"/>
                  </a:cubicBezTo>
                  <a:lnTo>
                    <a:pt x="3582163" y="324612"/>
                  </a:lnTo>
                  <a:cubicBezTo>
                    <a:pt x="3560541" y="313531"/>
                    <a:pt x="3543396" y="298545"/>
                    <a:pt x="3530727" y="279654"/>
                  </a:cubicBezTo>
                  <a:cubicBezTo>
                    <a:pt x="3518059" y="260763"/>
                    <a:pt x="3511582" y="235871"/>
                    <a:pt x="3511297" y="204978"/>
                  </a:cubicBezTo>
                  <a:lnTo>
                    <a:pt x="3511297" y="150876"/>
                  </a:lnTo>
                  <a:cubicBezTo>
                    <a:pt x="3510963" y="106252"/>
                    <a:pt x="3522107" y="70152"/>
                    <a:pt x="3544729" y="42577"/>
                  </a:cubicBezTo>
                  <a:cubicBezTo>
                    <a:pt x="3567351" y="15002"/>
                    <a:pt x="3603451" y="810"/>
                    <a:pt x="3653028" y="0"/>
                  </a:cubicBezTo>
                  <a:close/>
                  <a:moveTo>
                    <a:pt x="3246120" y="0"/>
                  </a:moveTo>
                  <a:cubicBezTo>
                    <a:pt x="3296063" y="810"/>
                    <a:pt x="3332386" y="15002"/>
                    <a:pt x="3355087" y="42577"/>
                  </a:cubicBezTo>
                  <a:cubicBezTo>
                    <a:pt x="3377787" y="70152"/>
                    <a:pt x="3388964" y="106252"/>
                    <a:pt x="3388615" y="150876"/>
                  </a:cubicBezTo>
                  <a:lnTo>
                    <a:pt x="3388615" y="561594"/>
                  </a:lnTo>
                  <a:lnTo>
                    <a:pt x="3368040" y="561594"/>
                  </a:lnTo>
                  <a:lnTo>
                    <a:pt x="3368040" y="151638"/>
                  </a:lnTo>
                  <a:cubicBezTo>
                    <a:pt x="3368343" y="113141"/>
                    <a:pt x="3358785" y="81741"/>
                    <a:pt x="3339370" y="57436"/>
                  </a:cubicBezTo>
                  <a:cubicBezTo>
                    <a:pt x="3319955" y="33131"/>
                    <a:pt x="3288872" y="20590"/>
                    <a:pt x="3246120" y="19812"/>
                  </a:cubicBezTo>
                  <a:cubicBezTo>
                    <a:pt x="3203369" y="20590"/>
                    <a:pt x="3172286" y="33131"/>
                    <a:pt x="3152871" y="57436"/>
                  </a:cubicBezTo>
                  <a:cubicBezTo>
                    <a:pt x="3133456" y="81741"/>
                    <a:pt x="3123899" y="113141"/>
                    <a:pt x="3124200" y="151638"/>
                  </a:cubicBezTo>
                  <a:lnTo>
                    <a:pt x="3124200" y="561594"/>
                  </a:lnTo>
                  <a:lnTo>
                    <a:pt x="3103626" y="561594"/>
                  </a:lnTo>
                  <a:lnTo>
                    <a:pt x="3103626" y="150876"/>
                  </a:lnTo>
                  <a:cubicBezTo>
                    <a:pt x="3103277" y="106252"/>
                    <a:pt x="3114453" y="70152"/>
                    <a:pt x="3137154" y="42577"/>
                  </a:cubicBezTo>
                  <a:cubicBezTo>
                    <a:pt x="3159856" y="15002"/>
                    <a:pt x="3196178" y="810"/>
                    <a:pt x="3246120" y="0"/>
                  </a:cubicBezTo>
                  <a:close/>
                  <a:moveTo>
                    <a:pt x="2899410" y="0"/>
                  </a:moveTo>
                  <a:cubicBezTo>
                    <a:pt x="2949353" y="810"/>
                    <a:pt x="2985675" y="15002"/>
                    <a:pt x="3008376" y="42577"/>
                  </a:cubicBezTo>
                  <a:cubicBezTo>
                    <a:pt x="3031077" y="70152"/>
                    <a:pt x="3042254" y="106252"/>
                    <a:pt x="3041904" y="150876"/>
                  </a:cubicBezTo>
                  <a:lnTo>
                    <a:pt x="3041904" y="422148"/>
                  </a:lnTo>
                  <a:cubicBezTo>
                    <a:pt x="3042254" y="466773"/>
                    <a:pt x="3031077" y="502873"/>
                    <a:pt x="3008376" y="530447"/>
                  </a:cubicBezTo>
                  <a:cubicBezTo>
                    <a:pt x="2985675" y="558022"/>
                    <a:pt x="2949353" y="572215"/>
                    <a:pt x="2899410" y="573024"/>
                  </a:cubicBezTo>
                  <a:cubicBezTo>
                    <a:pt x="2849467" y="572215"/>
                    <a:pt x="2813146" y="558022"/>
                    <a:pt x="2790444" y="530447"/>
                  </a:cubicBezTo>
                  <a:cubicBezTo>
                    <a:pt x="2767743" y="502873"/>
                    <a:pt x="2756567" y="466773"/>
                    <a:pt x="2756916" y="422148"/>
                  </a:cubicBezTo>
                  <a:lnTo>
                    <a:pt x="2756916" y="150876"/>
                  </a:lnTo>
                  <a:cubicBezTo>
                    <a:pt x="2756567" y="106252"/>
                    <a:pt x="2767743" y="70152"/>
                    <a:pt x="2790444" y="42577"/>
                  </a:cubicBezTo>
                  <a:cubicBezTo>
                    <a:pt x="2813146" y="15002"/>
                    <a:pt x="2849467" y="810"/>
                    <a:pt x="2899410" y="0"/>
                  </a:cubicBezTo>
                  <a:close/>
                  <a:moveTo>
                    <a:pt x="643128" y="0"/>
                  </a:moveTo>
                  <a:cubicBezTo>
                    <a:pt x="692706" y="810"/>
                    <a:pt x="728806" y="15002"/>
                    <a:pt x="751428" y="42577"/>
                  </a:cubicBezTo>
                  <a:cubicBezTo>
                    <a:pt x="774049" y="70152"/>
                    <a:pt x="785194" y="106252"/>
                    <a:pt x="784860" y="150876"/>
                  </a:cubicBezTo>
                  <a:lnTo>
                    <a:pt x="784860" y="203454"/>
                  </a:lnTo>
                  <a:lnTo>
                    <a:pt x="764286" y="203454"/>
                  </a:lnTo>
                  <a:lnTo>
                    <a:pt x="764286" y="151638"/>
                  </a:lnTo>
                  <a:cubicBezTo>
                    <a:pt x="764572" y="113141"/>
                    <a:pt x="755047" y="81741"/>
                    <a:pt x="735711" y="57436"/>
                  </a:cubicBezTo>
                  <a:cubicBezTo>
                    <a:pt x="716375" y="33131"/>
                    <a:pt x="685515" y="20590"/>
                    <a:pt x="643128" y="19812"/>
                  </a:cubicBezTo>
                  <a:cubicBezTo>
                    <a:pt x="600742" y="20590"/>
                    <a:pt x="569881" y="33131"/>
                    <a:pt x="550545" y="57436"/>
                  </a:cubicBezTo>
                  <a:cubicBezTo>
                    <a:pt x="531210" y="81741"/>
                    <a:pt x="521685" y="113141"/>
                    <a:pt x="521970" y="151638"/>
                  </a:cubicBezTo>
                  <a:lnTo>
                    <a:pt x="521970" y="200406"/>
                  </a:lnTo>
                  <a:cubicBezTo>
                    <a:pt x="521986" y="228140"/>
                    <a:pt x="527479" y="250396"/>
                    <a:pt x="538449" y="267176"/>
                  </a:cubicBezTo>
                  <a:cubicBezTo>
                    <a:pt x="549418" y="283956"/>
                    <a:pt x="565769" y="298022"/>
                    <a:pt x="587502" y="309372"/>
                  </a:cubicBezTo>
                  <a:lnTo>
                    <a:pt x="633984" y="334518"/>
                  </a:lnTo>
                  <a:cubicBezTo>
                    <a:pt x="659718" y="347917"/>
                    <a:pt x="677212" y="359601"/>
                    <a:pt x="686467" y="369570"/>
                  </a:cubicBezTo>
                  <a:cubicBezTo>
                    <a:pt x="695722" y="379540"/>
                    <a:pt x="700072" y="391986"/>
                    <a:pt x="699516" y="406908"/>
                  </a:cubicBezTo>
                  <a:lnTo>
                    <a:pt x="699516" y="416814"/>
                  </a:lnTo>
                  <a:cubicBezTo>
                    <a:pt x="699850" y="438230"/>
                    <a:pt x="695754" y="455787"/>
                    <a:pt x="687229" y="469487"/>
                  </a:cubicBezTo>
                  <a:cubicBezTo>
                    <a:pt x="678704" y="483188"/>
                    <a:pt x="663750" y="490268"/>
                    <a:pt x="642366" y="490728"/>
                  </a:cubicBezTo>
                  <a:cubicBezTo>
                    <a:pt x="620586" y="490268"/>
                    <a:pt x="605282" y="483188"/>
                    <a:pt x="596456" y="469487"/>
                  </a:cubicBezTo>
                  <a:cubicBezTo>
                    <a:pt x="587629" y="455787"/>
                    <a:pt x="583375" y="438230"/>
                    <a:pt x="583692" y="416814"/>
                  </a:cubicBezTo>
                  <a:lnTo>
                    <a:pt x="583692" y="414528"/>
                  </a:lnTo>
                  <a:lnTo>
                    <a:pt x="604266" y="414528"/>
                  </a:lnTo>
                  <a:lnTo>
                    <a:pt x="604266" y="416052"/>
                  </a:lnTo>
                  <a:cubicBezTo>
                    <a:pt x="603949" y="432007"/>
                    <a:pt x="606489" y="445056"/>
                    <a:pt x="611886" y="455200"/>
                  </a:cubicBezTo>
                  <a:cubicBezTo>
                    <a:pt x="617284" y="465344"/>
                    <a:pt x="627444" y="470583"/>
                    <a:pt x="642366" y="470916"/>
                  </a:cubicBezTo>
                  <a:cubicBezTo>
                    <a:pt x="656559" y="470583"/>
                    <a:pt x="666274" y="465344"/>
                    <a:pt x="671513" y="455200"/>
                  </a:cubicBezTo>
                  <a:cubicBezTo>
                    <a:pt x="676752" y="445056"/>
                    <a:pt x="679228" y="432007"/>
                    <a:pt x="678942" y="416052"/>
                  </a:cubicBezTo>
                  <a:lnTo>
                    <a:pt x="678942" y="412242"/>
                  </a:lnTo>
                  <a:cubicBezTo>
                    <a:pt x="679768" y="400780"/>
                    <a:pt x="676402" y="390938"/>
                    <a:pt x="668846" y="382715"/>
                  </a:cubicBezTo>
                  <a:cubicBezTo>
                    <a:pt x="661289" y="374491"/>
                    <a:pt x="644589" y="363506"/>
                    <a:pt x="618744" y="349758"/>
                  </a:cubicBezTo>
                  <a:lnTo>
                    <a:pt x="572262" y="324612"/>
                  </a:lnTo>
                  <a:cubicBezTo>
                    <a:pt x="550641" y="313531"/>
                    <a:pt x="533496" y="298545"/>
                    <a:pt x="520827" y="279654"/>
                  </a:cubicBezTo>
                  <a:cubicBezTo>
                    <a:pt x="508159" y="260763"/>
                    <a:pt x="501682" y="235871"/>
                    <a:pt x="501396" y="204978"/>
                  </a:cubicBezTo>
                  <a:lnTo>
                    <a:pt x="501396" y="150876"/>
                  </a:lnTo>
                  <a:cubicBezTo>
                    <a:pt x="501063" y="106252"/>
                    <a:pt x="512207" y="70152"/>
                    <a:pt x="534829" y="42577"/>
                  </a:cubicBezTo>
                  <a:cubicBezTo>
                    <a:pt x="557451" y="15002"/>
                    <a:pt x="593551" y="810"/>
                    <a:pt x="6431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6" name="Picture 25" descr="Logo, company name&#10;&#10;Description automatically generated">
            <a:extLst>
              <a:ext uri="{FF2B5EF4-FFF2-40B4-BE49-F238E27FC236}">
                <a16:creationId xmlns:a16="http://schemas.microsoft.com/office/drawing/2014/main" id="{4393F5BF-06CB-B725-F949-11A8CB0F95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8297" y="5536560"/>
            <a:ext cx="2180002" cy="1063841"/>
          </a:xfrm>
          <a:prstGeom prst="rect">
            <a:avLst/>
          </a:prstGeom>
        </p:spPr>
      </p:pic>
      <p:cxnSp>
        <p:nvCxnSpPr>
          <p:cNvPr id="28" name="Straight Connector 27">
            <a:extLst>
              <a:ext uri="{FF2B5EF4-FFF2-40B4-BE49-F238E27FC236}">
                <a16:creationId xmlns:a16="http://schemas.microsoft.com/office/drawing/2014/main" id="{D7BC3432-1F6C-D6ED-C6BF-33F5D0C13AAF}"/>
              </a:ext>
            </a:extLst>
          </p:cNvPr>
          <p:cNvCxnSpPr>
            <a:cxnSpLocks/>
          </p:cNvCxnSpPr>
          <p:nvPr/>
        </p:nvCxnSpPr>
        <p:spPr>
          <a:xfrm>
            <a:off x="2057398" y="4003236"/>
            <a:ext cx="1754156"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AAAF71A-3626-F282-6636-E09E706E9E92}"/>
              </a:ext>
            </a:extLst>
          </p:cNvPr>
          <p:cNvSpPr txBox="1"/>
          <p:nvPr/>
        </p:nvSpPr>
        <p:spPr>
          <a:xfrm>
            <a:off x="704054" y="4060347"/>
            <a:ext cx="4712786" cy="1107996"/>
          </a:xfrm>
          <a:prstGeom prst="rect">
            <a:avLst/>
          </a:prstGeom>
          <a:noFill/>
        </p:spPr>
        <p:txBody>
          <a:bodyPr wrap="square" lIns="91440" tIns="45720" rIns="91440" bIns="45720" rtlCol="0" anchor="t">
            <a:spAutoFit/>
          </a:bodyPr>
          <a:lstStyle/>
          <a:p>
            <a:pPr algn="ctr">
              <a:defRPr/>
            </a:pPr>
            <a:r>
              <a:rPr lang="en-GB" sz="2400" b="1" dirty="0">
                <a:solidFill>
                  <a:srgbClr val="FFFFFF"/>
                </a:solidFill>
                <a:latin typeface="Apertura Rg"/>
                <a:cs typeface="Arial"/>
              </a:rPr>
              <a:t>DSO Key Performance Indicators</a:t>
            </a:r>
          </a:p>
          <a:p>
            <a:pPr algn="ctr">
              <a:defRPr/>
            </a:pPr>
            <a:endParaRPr lang="en-GB" sz="2400" b="1" dirty="0">
              <a:solidFill>
                <a:srgbClr val="FFFFFF"/>
              </a:solidFill>
              <a:latin typeface="Apertura Rg" pitchFamily="2" charset="77"/>
              <a:cs typeface="Arial" panose="020B0604020202020204" pitchFamily="34" charset="0"/>
            </a:endParaRPr>
          </a:p>
          <a:p>
            <a:pPr algn="ctr">
              <a:defRPr/>
            </a:pPr>
            <a:r>
              <a:rPr lang="en-GB" b="1" dirty="0">
                <a:solidFill>
                  <a:srgbClr val="FFFFFF"/>
                </a:solidFill>
                <a:latin typeface="Apertura Rg"/>
                <a:cs typeface="Arial"/>
              </a:rPr>
              <a:t>Q1 2026</a:t>
            </a:r>
            <a:endParaRPr lang="en-US" sz="1400" b="1" dirty="0">
              <a:latin typeface="Apertura Rg" pitchFamily="2" charset="77"/>
              <a:cs typeface="Arial" panose="020B0604020202020204" pitchFamily="34" charset="0"/>
            </a:endParaRPr>
          </a:p>
        </p:txBody>
      </p:sp>
      <p:sp>
        <p:nvSpPr>
          <p:cNvPr id="3" name="Footer Placeholder 2">
            <a:extLst>
              <a:ext uri="{FF2B5EF4-FFF2-40B4-BE49-F238E27FC236}">
                <a16:creationId xmlns:a16="http://schemas.microsoft.com/office/drawing/2014/main" id="{DADCB1A9-2793-1336-2EC5-5C71B448AB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tint val="75000"/>
                  </a:srgbClr>
                </a:solidFill>
                <a:effectLst/>
                <a:uLnTx/>
                <a:uFillTx/>
                <a:latin typeface="Arial"/>
                <a:ea typeface="+mn-ea"/>
                <a:cs typeface="+mn-cs"/>
              </a:rPr>
              <a:t>1</a:t>
            </a:r>
          </a:p>
        </p:txBody>
      </p:sp>
      <p:sp>
        <p:nvSpPr>
          <p:cNvPr id="4" name="Slide Number Placeholder 3">
            <a:extLst>
              <a:ext uri="{FF2B5EF4-FFF2-40B4-BE49-F238E27FC236}">
                <a16:creationId xmlns:a16="http://schemas.microsoft.com/office/drawing/2014/main" id="{8692A99F-B236-EF8E-F4E2-A90162BF75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3BFF8-4C76-4057-9758-4BBB0BC96D95}"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Tree>
    <p:extLst>
      <p:ext uri="{BB962C8B-B14F-4D97-AF65-F5344CB8AC3E}">
        <p14:creationId xmlns:p14="http://schemas.microsoft.com/office/powerpoint/2010/main" val="279768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EF7C7F-5DD9-3E2A-FF39-60A0A639130B}"/>
              </a:ext>
            </a:extLst>
          </p:cNvPr>
          <p:cNvSpPr>
            <a:spLocks noGrp="1"/>
          </p:cNvSpPr>
          <p:nvPr>
            <p:ph type="title"/>
          </p:nvPr>
        </p:nvSpPr>
        <p:spPr/>
        <p:txBody>
          <a:bodyPr/>
          <a:lstStyle/>
          <a:p>
            <a:r>
              <a:rPr lang="en-GB">
                <a:latin typeface="Arial"/>
                <a:cs typeface="Arial"/>
              </a:rPr>
              <a:t>Introduction</a:t>
            </a:r>
          </a:p>
        </p:txBody>
      </p:sp>
      <p:sp>
        <p:nvSpPr>
          <p:cNvPr id="3" name="Slide Number Placeholder 2">
            <a:extLst>
              <a:ext uri="{FF2B5EF4-FFF2-40B4-BE49-F238E27FC236}">
                <a16:creationId xmlns:a16="http://schemas.microsoft.com/office/drawing/2014/main" id="{15D0883B-2EEF-254C-1E73-A30E0DA596A2}"/>
              </a:ext>
            </a:extLst>
          </p:cNvPr>
          <p:cNvSpPr>
            <a:spLocks noGrp="1"/>
          </p:cNvSpPr>
          <p:nvPr>
            <p:ph type="sldNum" sz="quarter" idx="12"/>
          </p:nvPr>
        </p:nvSpPr>
        <p:spPr/>
        <p:txBody>
          <a:bodyPr/>
          <a:lstStyle/>
          <a:p>
            <a:fld id="{BCE3BFF8-4C76-4057-9758-4BBB0BC96D95}" type="slidenum">
              <a:rPr lang="en-GB" smtClean="0"/>
              <a:t>2</a:t>
            </a:fld>
            <a:endParaRPr lang="en-GB"/>
          </a:p>
        </p:txBody>
      </p:sp>
      <p:sp>
        <p:nvSpPr>
          <p:cNvPr id="7" name="Rounded Rectangle 6">
            <a:extLst>
              <a:ext uri="{FF2B5EF4-FFF2-40B4-BE49-F238E27FC236}">
                <a16:creationId xmlns:a16="http://schemas.microsoft.com/office/drawing/2014/main" id="{5528EDDC-2227-43B9-CC5D-46B30B26397E}"/>
              </a:ext>
            </a:extLst>
          </p:cNvPr>
          <p:cNvSpPr/>
          <p:nvPr/>
        </p:nvSpPr>
        <p:spPr>
          <a:xfrm>
            <a:off x="838200" y="1955007"/>
            <a:ext cx="10515600" cy="3229836"/>
          </a:xfrm>
          <a:prstGeom prst="roundRect">
            <a:avLst>
              <a:gd name="adj" fmla="val 7156"/>
            </a:avLst>
          </a:prstGeom>
          <a:solidFill>
            <a:srgbClr val="D1D9F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endParaRPr lang="en-GB" sz="1600">
              <a:solidFill>
                <a:srgbClr val="27187E"/>
              </a:solidFill>
              <a:latin typeface="Arial"/>
              <a:cs typeface="Arial"/>
            </a:endParaRPr>
          </a:p>
          <a:p>
            <a:pPr marL="285750" indent="-285750">
              <a:buFont typeface="Arial" panose="020B0604020202020204" pitchFamily="34" charset="0"/>
              <a:buChar char="•"/>
            </a:pPr>
            <a:endParaRPr lang="en-GB" sz="1600">
              <a:solidFill>
                <a:srgbClr val="27187E"/>
              </a:solidFill>
              <a:latin typeface="Arial"/>
              <a:cs typeface="Arial"/>
            </a:endParaRPr>
          </a:p>
          <a:p>
            <a:pPr marL="285750" indent="-285750">
              <a:buFont typeface="Arial" panose="020B0604020202020204" pitchFamily="34" charset="0"/>
              <a:buChar char="•"/>
            </a:pPr>
            <a:r>
              <a:rPr lang="en-GB" sz="1600">
                <a:solidFill>
                  <a:srgbClr val="27187E"/>
                </a:solidFill>
                <a:latin typeface="Arial"/>
                <a:cs typeface="Arial"/>
              </a:rPr>
              <a:t>In April 2023 we formed the DSO as a legally separate company with an independent Supervisory Board.</a:t>
            </a:r>
          </a:p>
          <a:p>
            <a:pPr marL="285750" indent="-285750">
              <a:buFont typeface="Arial" panose="020B0604020202020204" pitchFamily="34" charset="0"/>
              <a:buChar char="•"/>
            </a:pPr>
            <a:r>
              <a:rPr lang="en-GB" sz="1600">
                <a:solidFill>
                  <a:srgbClr val="27187E"/>
                </a:solidFill>
                <a:latin typeface="Arial"/>
                <a:cs typeface="Arial"/>
              </a:rPr>
              <a:t>From April 2024 we have published a regular summary of our performance, to promote transparency and external challenge from our customers and stakeholders.</a:t>
            </a:r>
            <a:endParaRPr lang="en-US" sz="1600">
              <a:solidFill>
                <a:srgbClr val="27187E"/>
              </a:solidFill>
              <a:latin typeface="Arial"/>
              <a:cs typeface="Arial"/>
            </a:endParaRPr>
          </a:p>
          <a:p>
            <a:pPr marL="285750" indent="-285750">
              <a:buFont typeface="Arial" panose="020B0604020202020204" pitchFamily="34" charset="0"/>
              <a:buChar char="•"/>
            </a:pPr>
            <a:r>
              <a:rPr lang="en-GB" sz="1600">
                <a:solidFill>
                  <a:srgbClr val="27187E"/>
                </a:solidFill>
                <a:latin typeface="Arial"/>
                <a:cs typeface="Arial"/>
              </a:rPr>
              <a:t>As we evolve as a DSO and develop our plans for ED3, we will constantly refine our KPIs. These are aligned to our priority outcomes and reflect what our customers care about the most.</a:t>
            </a:r>
          </a:p>
          <a:p>
            <a:pPr marL="285750" indent="-285750">
              <a:buFont typeface="Arial" panose="020B0604020202020204" pitchFamily="34" charset="0"/>
              <a:buChar char="•"/>
            </a:pPr>
            <a:r>
              <a:rPr lang="en-US" sz="1600">
                <a:solidFill>
                  <a:srgbClr val="27187E"/>
                </a:solidFill>
                <a:latin typeface="Arial"/>
                <a:cs typeface="Arial"/>
              </a:rPr>
              <a:t>We want to hear your views on these KPIs and whether we have missed anything. Please send any feedback to </a:t>
            </a:r>
            <a:r>
              <a:rPr lang="en-US" sz="1600">
                <a:solidFill>
                  <a:srgbClr val="27187E"/>
                </a:solidFill>
                <a:latin typeface="Arial"/>
                <a:cs typeface="Arial"/>
                <a:hlinkClick r:id="rId2"/>
              </a:rPr>
              <a:t>dso@ukpowernetworks.co.uk</a:t>
            </a:r>
            <a:r>
              <a:rPr lang="en-US" sz="1600">
                <a:solidFill>
                  <a:srgbClr val="27187E"/>
                </a:solidFill>
                <a:latin typeface="Arial"/>
                <a:cs typeface="Arial"/>
              </a:rPr>
              <a:t>.</a:t>
            </a:r>
            <a:endParaRPr lang="en-GB" sz="1600">
              <a:solidFill>
                <a:srgbClr val="27187E"/>
              </a:solidFill>
              <a:latin typeface="Arial"/>
              <a:cs typeface="Arial"/>
            </a:endParaRPr>
          </a:p>
        </p:txBody>
      </p:sp>
    </p:spTree>
    <p:extLst>
      <p:ext uri="{BB962C8B-B14F-4D97-AF65-F5344CB8AC3E}">
        <p14:creationId xmlns:p14="http://schemas.microsoft.com/office/powerpoint/2010/main" val="408249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E5F5-2DDC-B030-F4DD-DB9E50CD064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D98B31-8629-E69C-E4A1-B0BAC0BEABEF}"/>
              </a:ext>
            </a:extLst>
          </p:cNvPr>
          <p:cNvSpPr>
            <a:spLocks noGrp="1"/>
          </p:cNvSpPr>
          <p:nvPr>
            <p:ph type="title"/>
          </p:nvPr>
        </p:nvSpPr>
        <p:spPr>
          <a:xfrm>
            <a:off x="536643" y="209483"/>
            <a:ext cx="10515600" cy="1066511"/>
          </a:xfrm>
        </p:spPr>
        <p:txBody>
          <a:bodyPr>
            <a:normAutofit/>
          </a:bodyPr>
          <a:lstStyle/>
          <a:p>
            <a:r>
              <a:rPr lang="en-GB" dirty="0">
                <a:latin typeface="Arial"/>
                <a:cs typeface="Arial"/>
              </a:rPr>
              <a:t>Performance in 2025/26</a:t>
            </a:r>
          </a:p>
        </p:txBody>
      </p:sp>
      <p:sp>
        <p:nvSpPr>
          <p:cNvPr id="3" name="Slide Number Placeholder 2">
            <a:extLst>
              <a:ext uri="{FF2B5EF4-FFF2-40B4-BE49-F238E27FC236}">
                <a16:creationId xmlns:a16="http://schemas.microsoft.com/office/drawing/2014/main" id="{A41FF400-5EF2-5397-A38C-1CEE680A59CB}"/>
              </a:ext>
            </a:extLst>
          </p:cNvPr>
          <p:cNvSpPr>
            <a:spLocks noGrp="1"/>
          </p:cNvSpPr>
          <p:nvPr>
            <p:ph type="sldNum" sz="quarter" idx="12"/>
          </p:nvPr>
        </p:nvSpPr>
        <p:spPr/>
        <p:txBody>
          <a:bodyPr/>
          <a:lstStyle/>
          <a:p>
            <a:fld id="{BCE3BFF8-4C76-4057-9758-4BBB0BC96D95}" type="slidenum">
              <a:rPr lang="en-GB" smtClean="0"/>
              <a:t>3</a:t>
            </a:fld>
            <a:endParaRPr lang="en-GB"/>
          </a:p>
        </p:txBody>
      </p:sp>
      <p:graphicFrame>
        <p:nvGraphicFramePr>
          <p:cNvPr id="8" name="Content Placeholder 24">
            <a:extLst>
              <a:ext uri="{FF2B5EF4-FFF2-40B4-BE49-F238E27FC236}">
                <a16:creationId xmlns:a16="http://schemas.microsoft.com/office/drawing/2014/main" id="{C58E4BA8-2DBB-86C1-8215-6BB051E4CDBE}"/>
              </a:ext>
            </a:extLst>
          </p:cNvPr>
          <p:cNvGraphicFramePr>
            <a:graphicFrameLocks noGrp="1"/>
          </p:cNvGraphicFramePr>
          <p:nvPr>
            <p:ph idx="1"/>
            <p:extLst>
              <p:ext uri="{D42A27DB-BD31-4B8C-83A1-F6EECF244321}">
                <p14:modId xmlns:p14="http://schemas.microsoft.com/office/powerpoint/2010/main" val="617869939"/>
              </p:ext>
            </p:extLst>
          </p:nvPr>
        </p:nvGraphicFramePr>
        <p:xfrm>
          <a:off x="192261" y="1134072"/>
          <a:ext cx="11807477" cy="5222276"/>
        </p:xfrm>
        <a:graphic>
          <a:graphicData uri="http://schemas.openxmlformats.org/drawingml/2006/table">
            <a:tbl>
              <a:tblPr/>
              <a:tblGrid>
                <a:gridCol w="4424184">
                  <a:extLst>
                    <a:ext uri="{9D8B030D-6E8A-4147-A177-3AD203B41FA5}">
                      <a16:colId xmlns:a16="http://schemas.microsoft.com/office/drawing/2014/main" val="3243732054"/>
                    </a:ext>
                  </a:extLst>
                </a:gridCol>
                <a:gridCol w="1591612">
                  <a:extLst>
                    <a:ext uri="{9D8B030D-6E8A-4147-A177-3AD203B41FA5}">
                      <a16:colId xmlns:a16="http://schemas.microsoft.com/office/drawing/2014/main" val="3278678378"/>
                    </a:ext>
                  </a:extLst>
                </a:gridCol>
                <a:gridCol w="1216612">
                  <a:extLst>
                    <a:ext uri="{9D8B030D-6E8A-4147-A177-3AD203B41FA5}">
                      <a16:colId xmlns:a16="http://schemas.microsoft.com/office/drawing/2014/main" val="3370542873"/>
                    </a:ext>
                  </a:extLst>
                </a:gridCol>
                <a:gridCol w="1290473">
                  <a:extLst>
                    <a:ext uri="{9D8B030D-6E8A-4147-A177-3AD203B41FA5}">
                      <a16:colId xmlns:a16="http://schemas.microsoft.com/office/drawing/2014/main" val="1352867378"/>
                    </a:ext>
                  </a:extLst>
                </a:gridCol>
                <a:gridCol w="3284596">
                  <a:extLst>
                    <a:ext uri="{9D8B030D-6E8A-4147-A177-3AD203B41FA5}">
                      <a16:colId xmlns:a16="http://schemas.microsoft.com/office/drawing/2014/main" val="976203537"/>
                    </a:ext>
                  </a:extLst>
                </a:gridCol>
              </a:tblGrid>
              <a:tr h="445073">
                <a:tc>
                  <a:txBody>
                    <a:bodyPr/>
                    <a:lstStyle/>
                    <a:p>
                      <a:pPr algn="ctr" rtl="0" fontAlgn="ctr"/>
                      <a:endParaRPr lang="en-GB" sz="700" b="1" i="0" u="none" strike="noStrike" dirty="0">
                        <a:solidFill>
                          <a:srgbClr val="FFFFFF"/>
                        </a:solidFill>
                        <a:effectLst/>
                        <a:highlight>
                          <a:srgbClr val="27187E"/>
                        </a:highlight>
                        <a:latin typeface="Calibri" panose="020F0502020204030204" pitchFamily="34" charset="0"/>
                      </a:endParaRPr>
                    </a:p>
                    <a:p>
                      <a:pPr algn="ctr" rtl="0" fontAlgn="ctr"/>
                      <a:r>
                        <a:rPr lang="en-GB" sz="1200" b="1" i="0" u="none" strike="noStrike" kern="1200" dirty="0">
                          <a:solidFill>
                            <a:srgbClr val="FFFFFF"/>
                          </a:solidFill>
                          <a:effectLst/>
                          <a:highlight>
                            <a:srgbClr val="27187E"/>
                          </a:highlight>
                          <a:latin typeface="+mj-lt"/>
                          <a:ea typeface="+mn-ea"/>
                          <a:cs typeface="+mn-cs"/>
                        </a:rPr>
                        <a:t>Metric</a:t>
                      </a:r>
                    </a:p>
                    <a:p>
                      <a:pPr algn="ctr" rtl="0" fontAlgn="ctr"/>
                      <a:r>
                        <a:rPr lang="en-GB" sz="700" b="1" i="0" u="none" strike="noStrike" dirty="0">
                          <a:solidFill>
                            <a:srgbClr val="FFFFFF"/>
                          </a:solidFill>
                          <a:effectLst/>
                          <a:highlight>
                            <a:srgbClr val="27187E"/>
                          </a:highlight>
                          <a:latin typeface="Calibri" panose="020F0502020204030204" pitchFamily="34" charset="0"/>
                        </a:rPr>
                        <a:t> </a:t>
                      </a:r>
                    </a:p>
                  </a:txBody>
                  <a:tcPr marL="4097" marR="4097" marT="4097" marB="0" anchor="ctr">
                    <a:lnL>
                      <a:noFill/>
                    </a:lnL>
                    <a:lnR>
                      <a:noFill/>
                    </a:lnR>
                    <a:lnT>
                      <a:noFill/>
                    </a:lnT>
                    <a:lnB>
                      <a:noFill/>
                    </a:lnB>
                    <a:solidFill>
                      <a:srgbClr val="27187E"/>
                    </a:solidFill>
                  </a:tcPr>
                </a:tc>
                <a:tc>
                  <a:txBody>
                    <a:bodyPr/>
                    <a:lstStyle/>
                    <a:p>
                      <a:pPr algn="ctr" rtl="0" fontAlgn="ctr"/>
                      <a:r>
                        <a:rPr lang="en-GB" sz="1200" b="1" i="0" u="none" strike="noStrike" dirty="0">
                          <a:solidFill>
                            <a:srgbClr val="FFFFFF"/>
                          </a:solidFill>
                          <a:effectLst/>
                          <a:highlight>
                            <a:srgbClr val="27187E"/>
                          </a:highlight>
                          <a:latin typeface="+mj-lt"/>
                        </a:rPr>
                        <a:t>2025/26 Outturn</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FFFFFF"/>
                          </a:solidFill>
                          <a:effectLst/>
                          <a:highlight>
                            <a:srgbClr val="27187E"/>
                          </a:highlight>
                          <a:latin typeface="+mn-lt"/>
                          <a:ea typeface="+mn-ea"/>
                          <a:cs typeface="+mn-cs"/>
                        </a:rPr>
                        <a:t>(Year 3 – March 2026)</a:t>
                      </a:r>
                    </a:p>
                  </a:txBody>
                  <a:tcPr marL="4097" marR="4097" marT="4097" marB="0" anchor="ctr">
                    <a:lnL>
                      <a:noFill/>
                    </a:lnL>
                    <a:lnR>
                      <a:noFill/>
                    </a:lnR>
                    <a:lnT>
                      <a:noFill/>
                    </a:lnT>
                    <a:lnB>
                      <a:noFill/>
                    </a:lnB>
                    <a:solidFill>
                      <a:srgbClr val="27187E"/>
                    </a:solidFill>
                  </a:tcPr>
                </a:tc>
                <a:tc>
                  <a:txBody>
                    <a:bodyPr/>
                    <a:lstStyle/>
                    <a:p>
                      <a:pPr algn="ctr" rtl="0" fontAlgn="ctr"/>
                      <a:r>
                        <a:rPr lang="en-GB" sz="1200" b="1" i="0" u="none" strike="noStrike">
                          <a:solidFill>
                            <a:srgbClr val="FFFFFF"/>
                          </a:solidFill>
                          <a:effectLst/>
                          <a:highlight>
                            <a:srgbClr val="27187E"/>
                          </a:highlight>
                          <a:latin typeface="+mj-lt"/>
                        </a:rPr>
                        <a:t>Last Updated</a:t>
                      </a:r>
                    </a:p>
                  </a:txBody>
                  <a:tcPr marL="4097" marR="4097" marT="4097" marB="0" anchor="ctr">
                    <a:lnL>
                      <a:noFill/>
                    </a:lnL>
                    <a:lnR>
                      <a:noFill/>
                    </a:lnR>
                    <a:lnT>
                      <a:noFill/>
                    </a:lnT>
                    <a:lnB>
                      <a:noFill/>
                    </a:lnB>
                    <a:solidFill>
                      <a:srgbClr val="27187E"/>
                    </a:solidFill>
                  </a:tcPr>
                </a:tc>
                <a:tc>
                  <a:txBody>
                    <a:bodyPr/>
                    <a:lstStyle/>
                    <a:p>
                      <a:pPr algn="ctr" rtl="0" fontAlgn="ctr"/>
                      <a:r>
                        <a:rPr lang="en-GB" sz="1200" b="1" i="0" u="none" strike="noStrike" dirty="0">
                          <a:solidFill>
                            <a:srgbClr val="FFFFFF"/>
                          </a:solidFill>
                          <a:effectLst/>
                          <a:highlight>
                            <a:srgbClr val="27187E"/>
                          </a:highlight>
                          <a:latin typeface="+mj-lt"/>
                        </a:rPr>
                        <a:t>2025/26 target</a:t>
                      </a:r>
                    </a:p>
                    <a:p>
                      <a:pPr algn="ctr" rtl="0" fontAlgn="ctr"/>
                      <a:r>
                        <a:rPr lang="en-GB" sz="800" b="1" i="0" u="none" strike="noStrike" dirty="0">
                          <a:solidFill>
                            <a:srgbClr val="FFFFFF"/>
                          </a:solidFill>
                          <a:effectLst/>
                          <a:highlight>
                            <a:srgbClr val="27187E"/>
                          </a:highlight>
                          <a:latin typeface="+mj-lt"/>
                        </a:rPr>
                        <a:t>(Year 3 – March 2026)</a:t>
                      </a:r>
                    </a:p>
                  </a:txBody>
                  <a:tcPr marL="4097" marR="4097" marT="4097" marB="0" anchor="ctr">
                    <a:lnL>
                      <a:noFill/>
                    </a:lnL>
                    <a:lnR>
                      <a:noFill/>
                    </a:lnR>
                    <a:lnT>
                      <a:noFill/>
                    </a:lnT>
                    <a:lnB>
                      <a:noFill/>
                    </a:lnB>
                    <a:solidFill>
                      <a:srgbClr val="27187E"/>
                    </a:solidFill>
                  </a:tcPr>
                </a:tc>
                <a:tc>
                  <a:txBody>
                    <a:bodyPr/>
                    <a:lstStyle/>
                    <a:p>
                      <a:pPr algn="ctr" rtl="0" fontAlgn="ctr"/>
                      <a:r>
                        <a:rPr lang="en-GB" sz="1200" b="1" i="0" u="none" strike="noStrike" dirty="0">
                          <a:solidFill>
                            <a:srgbClr val="FFFFFF"/>
                          </a:solidFill>
                          <a:effectLst/>
                          <a:highlight>
                            <a:srgbClr val="27187E"/>
                          </a:highlight>
                          <a:latin typeface="+mj-lt"/>
                        </a:rPr>
                        <a:t>Commentary</a:t>
                      </a:r>
                    </a:p>
                  </a:txBody>
                  <a:tcPr marL="4097" marR="4097" marT="4097" marB="0" anchor="ctr">
                    <a:lnL>
                      <a:noFill/>
                    </a:lnL>
                    <a:lnR>
                      <a:noFill/>
                    </a:lnR>
                    <a:lnT>
                      <a:noFill/>
                    </a:lnT>
                    <a:lnB>
                      <a:noFill/>
                    </a:lnB>
                    <a:solidFill>
                      <a:srgbClr val="27187E"/>
                    </a:solidFill>
                  </a:tcPr>
                </a:tc>
                <a:extLst>
                  <a:ext uri="{0D108BD9-81ED-4DB2-BD59-A6C34878D82A}">
                    <a16:rowId xmlns:a16="http://schemas.microsoft.com/office/drawing/2014/main" val="969895771"/>
                  </a:ext>
                </a:extLst>
              </a:tr>
              <a:tr h="360358">
                <a:tc>
                  <a:txBody>
                    <a:bodyPr/>
                    <a:lstStyle/>
                    <a:p>
                      <a:pPr algn="l" rtl="0" fontAlgn="ctr"/>
                      <a:r>
                        <a:rPr lang="en-US" sz="1050" b="0" i="0" u="none" strike="noStrike">
                          <a:solidFill>
                            <a:srgbClr val="003366"/>
                          </a:solidFill>
                          <a:effectLst/>
                          <a:latin typeface="Arial" panose="020B0604020202020204" pitchFamily="34" charset="0"/>
                        </a:rPr>
                        <a:t>Year-ahead forecasting accuracy for all our substations</a:t>
                      </a:r>
                    </a:p>
                  </a:txBody>
                  <a:tcPr anchor="ctr">
                    <a:lnL>
                      <a:noFill/>
                    </a:lnL>
                    <a:lnR>
                      <a:noFill/>
                    </a:lnR>
                    <a:lnT>
                      <a:noFill/>
                    </a:lnT>
                    <a:lnB>
                      <a:noFill/>
                    </a:lnB>
                    <a:noFill/>
                  </a:tcPr>
                </a:tc>
                <a:tc>
                  <a:txBody>
                    <a:bodyPr/>
                    <a:lstStyle/>
                    <a:p>
                      <a:pPr algn="ctr" rtl="0" fontAlgn="ctr"/>
                      <a:r>
                        <a:rPr lang="en-GB" sz="1050" b="0" i="0" u="none" strike="noStrike">
                          <a:solidFill>
                            <a:srgbClr val="003366"/>
                          </a:solidFill>
                          <a:effectLst/>
                          <a:latin typeface="Arial" panose="020B0604020202020204" pitchFamily="34" charset="0"/>
                        </a:rPr>
                        <a:t>Primary (RRE 2) – 89.2%</a:t>
                      </a:r>
                    </a:p>
                    <a:p>
                      <a:pPr algn="ctr" rtl="0" fontAlgn="ctr"/>
                      <a:r>
                        <a:rPr lang="en-GB" sz="1050" b="0" i="0" u="none" strike="noStrike">
                          <a:solidFill>
                            <a:srgbClr val="003366"/>
                          </a:solidFill>
                          <a:effectLst/>
                          <a:latin typeface="Arial" panose="020B0604020202020204" pitchFamily="34" charset="0"/>
                        </a:rPr>
                        <a:t>Secondary – 67.3%</a:t>
                      </a:r>
                    </a:p>
                  </a:txBody>
                  <a:tcPr marL="4097" marR="4097" marT="4097" marB="0" anchor="ctr">
                    <a:lnL>
                      <a:noFill/>
                    </a:lnL>
                    <a:lnR>
                      <a:noFill/>
                    </a:lnR>
                    <a:lnT>
                      <a:noFill/>
                    </a:lnT>
                    <a:lnB>
                      <a:noFill/>
                    </a:lnB>
                    <a:noFill/>
                  </a:tcPr>
                </a:tc>
                <a:tc>
                  <a:txBody>
                    <a:bodyPr/>
                    <a:lstStyle/>
                    <a:p>
                      <a:pPr algn="ctr" rtl="0" fontAlgn="ctr"/>
                      <a:r>
                        <a:rPr lang="en-GB" sz="1050" b="0" i="0" u="none" strike="noStrike" dirty="0">
                          <a:solidFill>
                            <a:srgbClr val="003366"/>
                          </a:solidFill>
                          <a:effectLst/>
                          <a:latin typeface="Arial" panose="020B0604020202020204" pitchFamily="34" charset="0"/>
                        </a:rPr>
                        <a:t>October 2025</a:t>
                      </a:r>
                    </a:p>
                  </a:txBody>
                  <a:tcPr anchor="ctr">
                    <a:lnL>
                      <a:noFill/>
                    </a:lnL>
                    <a:lnR>
                      <a:noFill/>
                    </a:lnR>
                    <a:lnT>
                      <a:noFill/>
                    </a:lnT>
                    <a:lnB>
                      <a:noFill/>
                    </a:lnB>
                    <a:noFill/>
                  </a:tcPr>
                </a:tc>
                <a:tc>
                  <a:txBody>
                    <a:bodyPr/>
                    <a:lstStyle/>
                    <a:p>
                      <a:pPr algn="ctr" rtl="0" fontAlgn="ctr"/>
                      <a:r>
                        <a:rPr lang="en-GB" sz="1050" b="0" i="0" u="none" strike="noStrike" dirty="0">
                          <a:solidFill>
                            <a:srgbClr val="003366"/>
                          </a:solidFill>
                          <a:effectLst/>
                          <a:latin typeface="Arial" panose="020B0604020202020204" pitchFamily="34" charset="0"/>
                        </a:rPr>
                        <a:t>Primary – 90.0%</a:t>
                      </a:r>
                    </a:p>
                    <a:p>
                      <a:pPr algn="ctr" rtl="0" fontAlgn="ctr"/>
                      <a:r>
                        <a:rPr lang="en-GB" sz="1050" b="0" i="0" u="none" strike="noStrike" dirty="0">
                          <a:solidFill>
                            <a:srgbClr val="003366"/>
                          </a:solidFill>
                          <a:effectLst/>
                          <a:latin typeface="Arial" panose="020B0604020202020204" pitchFamily="34" charset="0"/>
                        </a:rPr>
                        <a:t>Secondary – 75.0%</a:t>
                      </a:r>
                    </a:p>
                  </a:txBody>
                  <a:tcPr marL="4097" marR="4097" marT="4097" marB="0" anchor="ctr">
                    <a:lnL>
                      <a:noFill/>
                    </a:lnL>
                    <a:lnR>
                      <a:noFill/>
                    </a:lnR>
                    <a:lnT>
                      <a:noFill/>
                    </a:lnT>
                    <a:lnB>
                      <a:noFill/>
                    </a:lnB>
                    <a:noFill/>
                  </a:tcPr>
                </a:tc>
                <a:tc>
                  <a:txBody>
                    <a:bodyPr/>
                    <a:lstStyle/>
                    <a:p>
                      <a:pPr algn="l" rtl="0" fontAlgn="ctr"/>
                      <a:r>
                        <a:rPr lang="en-GB" sz="1050" b="0" i="0" u="none" strike="noStrike">
                          <a:solidFill>
                            <a:srgbClr val="003366"/>
                          </a:solidFill>
                          <a:effectLst/>
                          <a:latin typeface="Arial" panose="020B0604020202020204" pitchFamily="34" charset="0"/>
                        </a:rPr>
                        <a:t>Improving secondary network forecasting is a key area of focus for the year ahead.</a:t>
                      </a:r>
                    </a:p>
                  </a:txBody>
                  <a:tcPr marL="4097" marR="4097" marT="4097" marB="0" anchor="ctr">
                    <a:lnL>
                      <a:noFill/>
                    </a:lnL>
                    <a:lnR>
                      <a:noFill/>
                    </a:lnR>
                    <a:lnT>
                      <a:noFill/>
                    </a:lnT>
                    <a:lnB>
                      <a:noFill/>
                    </a:lnB>
                    <a:noFill/>
                  </a:tcPr>
                </a:tc>
                <a:extLst>
                  <a:ext uri="{0D108BD9-81ED-4DB2-BD59-A6C34878D82A}">
                    <a16:rowId xmlns:a16="http://schemas.microsoft.com/office/drawing/2014/main" val="1795552690"/>
                  </a:ext>
                </a:extLst>
              </a:tr>
              <a:tr h="360358">
                <a:tc>
                  <a:txBody>
                    <a:bodyPr/>
                    <a:lstStyle/>
                    <a:p>
                      <a:pPr algn="l" rtl="0" fontAlgn="ctr"/>
                      <a:r>
                        <a:rPr lang="en-US" sz="1050" b="0" i="0" u="none" strike="noStrike">
                          <a:solidFill>
                            <a:srgbClr val="003366"/>
                          </a:solidFill>
                          <a:effectLst/>
                          <a:latin typeface="Arial" panose="020B0604020202020204" pitchFamily="34" charset="0"/>
                        </a:rPr>
                        <a:t>Year-ahead forecasting accuracy of our LCT forecasts</a:t>
                      </a:r>
                    </a:p>
                  </a:txBody>
                  <a:tcPr anchor="ctr">
                    <a:lnL>
                      <a:noFill/>
                    </a:lnL>
                    <a:lnR>
                      <a:noFill/>
                    </a:lnR>
                    <a:lnT>
                      <a:noFill/>
                    </a:lnT>
                    <a:lnB>
                      <a:noFill/>
                    </a:lnB>
                    <a:solidFill>
                      <a:srgbClr val="D1D9FE"/>
                    </a:solidFill>
                  </a:tcPr>
                </a:tc>
                <a:tc>
                  <a:txBody>
                    <a:bodyPr/>
                    <a:lstStyle/>
                    <a:p>
                      <a:pPr algn="ctr" rtl="0" fontAlgn="ctr"/>
                      <a:r>
                        <a:rPr lang="en-GB" sz="1050" b="0" i="0" u="none" strike="noStrike">
                          <a:solidFill>
                            <a:srgbClr val="003366"/>
                          </a:solidFill>
                          <a:effectLst/>
                          <a:latin typeface="Arial" panose="020B0604020202020204" pitchFamily="34" charset="0"/>
                        </a:rPr>
                        <a:t>BEV 78.28%</a:t>
                      </a:r>
                    </a:p>
                    <a:p>
                      <a:pPr algn="ctr" rtl="0" fontAlgn="ctr"/>
                      <a:r>
                        <a:rPr lang="en-GB" sz="1050" b="0" i="0" u="none" strike="noStrike">
                          <a:solidFill>
                            <a:srgbClr val="003366"/>
                          </a:solidFill>
                          <a:effectLst/>
                          <a:latin typeface="Arial" panose="020B0604020202020204" pitchFamily="34" charset="0"/>
                        </a:rPr>
                        <a:t>Domestic HP 92.56%</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solidFill>
                      <a:srgbClr val="D1D9FE"/>
                    </a:solidFill>
                  </a:tcPr>
                </a:tc>
                <a:tc>
                  <a:txBody>
                    <a:bodyPr/>
                    <a:lstStyle/>
                    <a:p>
                      <a:pPr algn="ctr" rtl="0" fontAlgn="ctr"/>
                      <a:r>
                        <a:rPr lang="en-GB" sz="1050" b="0" i="0" u="none" strike="noStrike" kern="1200">
                          <a:solidFill>
                            <a:srgbClr val="003366"/>
                          </a:solidFill>
                          <a:effectLst/>
                          <a:latin typeface="Arial" panose="020B0604020202020204" pitchFamily="34" charset="0"/>
                          <a:ea typeface="+mn-ea"/>
                          <a:cs typeface="+mn-cs"/>
                        </a:rPr>
                        <a:t>85.0%</a:t>
                      </a:r>
                    </a:p>
                  </a:txBody>
                  <a:tcPr marL="4097" marR="4097" marT="4097" marB="0" anchor="ctr">
                    <a:lnL>
                      <a:noFill/>
                    </a:lnL>
                    <a:lnR>
                      <a:noFill/>
                    </a:lnR>
                    <a:lnT>
                      <a:noFill/>
                    </a:lnT>
                    <a:lnB>
                      <a:noFill/>
                    </a:lnB>
                    <a:solidFill>
                      <a:srgbClr val="D1D9FE"/>
                    </a:solidFill>
                  </a:tcPr>
                </a:tc>
                <a:tc>
                  <a:txBody>
                    <a:bodyPr/>
                    <a:lstStyle/>
                    <a:p>
                      <a:pPr algn="l" rtl="0" fontAlgn="ctr"/>
                      <a:r>
                        <a:rPr lang="en-GB" sz="1050" b="0" i="0" u="none" strike="noStrike">
                          <a:solidFill>
                            <a:srgbClr val="003366"/>
                          </a:solidFill>
                          <a:effectLst/>
                          <a:highlight>
                            <a:srgbClr val="D1D9FE"/>
                          </a:highlight>
                          <a:latin typeface="Arial" panose="020B0604020202020204" pitchFamily="34" charset="0"/>
                        </a:rPr>
                        <a:t>Electric vehicle uptake was lower than expected in the previous year.</a:t>
                      </a: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3718480611"/>
                  </a:ext>
                </a:extLst>
              </a:tr>
              <a:tr h="360358">
                <a:tc>
                  <a:txBody>
                    <a:bodyPr/>
                    <a:lstStyle/>
                    <a:p>
                      <a:pPr algn="l" rtl="0" fontAlgn="ctr"/>
                      <a:r>
                        <a:rPr lang="en-GB" sz="1050" b="0" i="0" u="none" strike="noStrike">
                          <a:solidFill>
                            <a:srgbClr val="003366"/>
                          </a:solidFill>
                          <a:effectLst/>
                          <a:latin typeface="Arial" panose="020B0604020202020204" pitchFamily="34" charset="0"/>
                        </a:rPr>
                        <a:t>Year to Year Capacity Headroom out-performance</a:t>
                      </a:r>
                    </a:p>
                  </a:txBody>
                  <a:tcPr anchor="ctr">
                    <a:lnL>
                      <a:noFill/>
                    </a:lnL>
                    <a:lnR>
                      <a:noFill/>
                    </a:lnR>
                    <a:lnT>
                      <a:noFill/>
                    </a:lnT>
                    <a:lnB>
                      <a:noFill/>
                    </a:lnB>
                    <a:noFill/>
                  </a:tcPr>
                </a:tc>
                <a:tc>
                  <a:txBody>
                    <a:bodyPr/>
                    <a:lstStyle/>
                    <a:p>
                      <a:pPr algn="ctr" rtl="0" fontAlgn="ctr"/>
                      <a:r>
                        <a:rPr lang="en-GB" sz="1050" b="0" i="0" u="none" strike="noStrike">
                          <a:solidFill>
                            <a:srgbClr val="003366"/>
                          </a:solidFill>
                          <a:effectLst/>
                          <a:latin typeface="Arial" panose="020B0604020202020204" pitchFamily="34" charset="0"/>
                        </a:rPr>
                        <a:t>101.5%</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noFill/>
                  </a:tcPr>
                </a:tc>
                <a:tc>
                  <a:txBody>
                    <a:bodyPr/>
                    <a:lstStyle/>
                    <a:p>
                      <a:pPr algn="ctr" rtl="0" fontAlgn="ctr"/>
                      <a:r>
                        <a:rPr lang="en-GB" sz="1050" b="0" i="0" u="none" strike="noStrike" kern="1200" dirty="0">
                          <a:solidFill>
                            <a:srgbClr val="003366"/>
                          </a:solidFill>
                          <a:effectLst/>
                          <a:latin typeface="Arial" panose="020B0604020202020204" pitchFamily="34" charset="0"/>
                          <a:ea typeface="+mn-ea"/>
                          <a:cs typeface="+mn-cs"/>
                        </a:rPr>
                        <a:t>100.0%</a:t>
                      </a:r>
                    </a:p>
                  </a:txBody>
                  <a:tcPr marL="4097" marR="4097" marT="4097" marB="0" anchor="ctr">
                    <a:lnL>
                      <a:noFill/>
                    </a:lnL>
                    <a:lnR>
                      <a:noFill/>
                    </a:lnR>
                    <a:lnT>
                      <a:noFill/>
                    </a:lnT>
                    <a:lnB>
                      <a:noFill/>
                    </a:lnB>
                    <a:noFill/>
                  </a:tcPr>
                </a:tc>
                <a:tc>
                  <a:txBody>
                    <a:bodyPr/>
                    <a:lstStyle/>
                    <a:p>
                      <a:pPr algn="l" rtl="0" fontAlgn="ctr"/>
                      <a:r>
                        <a:rPr lang="en-GB" sz="1050" b="0" i="0" u="none" strike="noStrike">
                          <a:solidFill>
                            <a:srgbClr val="003366"/>
                          </a:solidFill>
                          <a:effectLst/>
                          <a:latin typeface="Arial" panose="020B0604020202020204" pitchFamily="34" charset="0"/>
                        </a:rPr>
                        <a:t>The latest forecasts show demand has decreased slightly, increasing available headroom.</a:t>
                      </a:r>
                    </a:p>
                  </a:txBody>
                  <a:tcPr marL="4097" marR="4097" marT="4097" marB="0" anchor="ctr">
                    <a:lnL>
                      <a:noFill/>
                    </a:lnL>
                    <a:lnR>
                      <a:noFill/>
                    </a:lnR>
                    <a:lnT>
                      <a:noFill/>
                    </a:lnT>
                    <a:lnB>
                      <a:noFill/>
                    </a:lnB>
                    <a:noFill/>
                  </a:tcPr>
                </a:tc>
                <a:extLst>
                  <a:ext uri="{0D108BD9-81ED-4DB2-BD59-A6C34878D82A}">
                    <a16:rowId xmlns:a16="http://schemas.microsoft.com/office/drawing/2014/main" val="3209062825"/>
                  </a:ext>
                </a:extLst>
              </a:tr>
              <a:tr h="360358">
                <a:tc>
                  <a:txBody>
                    <a:bodyPr/>
                    <a:lstStyle/>
                    <a:p>
                      <a:pPr algn="l" rtl="0" fontAlgn="ctr"/>
                      <a:r>
                        <a:rPr lang="en-US" sz="1050" b="0" i="0" u="none" strike="noStrike" dirty="0">
                          <a:solidFill>
                            <a:srgbClr val="003366"/>
                          </a:solidFill>
                          <a:effectLst/>
                          <a:latin typeface="Arial" panose="020B0604020202020204" pitchFamily="34" charset="0"/>
                        </a:rPr>
                        <a:t>Conversion rate from contracted to onboarded flexibility in-year</a:t>
                      </a:r>
                    </a:p>
                  </a:txBody>
                  <a:tcPr anchor="ctr">
                    <a:lnL>
                      <a:noFill/>
                    </a:lnL>
                    <a:lnR>
                      <a:noFill/>
                    </a:lnR>
                    <a:lnT>
                      <a:noFill/>
                    </a:lnT>
                    <a:lnB>
                      <a:noFill/>
                    </a:lnB>
                    <a:solidFill>
                      <a:srgbClr val="D1D9FE"/>
                    </a:solidFill>
                  </a:tcPr>
                </a:tc>
                <a:tc>
                  <a:txBody>
                    <a:bodyPr/>
                    <a:lstStyle/>
                    <a:p>
                      <a:pPr algn="ctr" rtl="0" fontAlgn="ctr"/>
                      <a:r>
                        <a:rPr lang="en-GB" sz="1050" b="0" i="0" u="none" strike="noStrike" dirty="0">
                          <a:solidFill>
                            <a:srgbClr val="003366"/>
                          </a:solidFill>
                          <a:effectLst/>
                          <a:latin typeface="Arial" panose="020B0604020202020204" pitchFamily="34" charset="0"/>
                        </a:rPr>
                        <a:t>70%</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April 2026</a:t>
                      </a:r>
                    </a:p>
                  </a:txBody>
                  <a:tcPr anchor="ctr">
                    <a:lnL>
                      <a:noFill/>
                    </a:lnL>
                    <a:lnR>
                      <a:noFill/>
                    </a:lnR>
                    <a:lnT>
                      <a:noFill/>
                    </a:lnT>
                    <a:lnB>
                      <a:noFill/>
                    </a:lnB>
                    <a:solidFill>
                      <a:srgbClr val="D1D9FE"/>
                    </a:solidFill>
                  </a:tcPr>
                </a:tc>
                <a:tc>
                  <a:txBody>
                    <a:bodyPr/>
                    <a:lstStyle/>
                    <a:p>
                      <a:pPr algn="ctr" rtl="0" fontAlgn="ctr"/>
                      <a:r>
                        <a:rPr lang="en-GB" sz="1050" b="0" i="0" u="none" strike="noStrike" kern="1200" dirty="0">
                          <a:solidFill>
                            <a:srgbClr val="003366"/>
                          </a:solidFill>
                          <a:effectLst/>
                          <a:latin typeface="Arial" panose="020B0604020202020204" pitchFamily="34" charset="0"/>
                          <a:ea typeface="+mn-ea"/>
                          <a:cs typeface="+mn-cs"/>
                        </a:rPr>
                        <a:t>60.0%</a:t>
                      </a:r>
                    </a:p>
                  </a:txBody>
                  <a:tcPr marL="4097" marR="4097" marT="4097" marB="0" anchor="ctr">
                    <a:lnL>
                      <a:noFill/>
                    </a:lnL>
                    <a:lnR>
                      <a:noFill/>
                    </a:lnR>
                    <a:lnT>
                      <a:noFill/>
                    </a:lnT>
                    <a:lnB>
                      <a:noFill/>
                    </a:lnB>
                    <a:solidFill>
                      <a:srgbClr val="D1D9FE"/>
                    </a:solidFill>
                  </a:tcPr>
                </a:tc>
                <a:tc>
                  <a:txBody>
                    <a:bodyPr/>
                    <a:lstStyle/>
                    <a:p>
                      <a:pPr algn="l" rtl="0" fontAlgn="ctr"/>
                      <a:r>
                        <a:rPr lang="en-US" sz="1050" b="0" i="0" u="none" strike="noStrike" dirty="0">
                          <a:solidFill>
                            <a:srgbClr val="003366"/>
                          </a:solidFill>
                          <a:effectLst/>
                          <a:latin typeface="Arial" panose="020B0604020202020204" pitchFamily="34" charset="0"/>
                        </a:rPr>
                        <a:t>Following the implementation of new rules we have improved our conversation rate.</a:t>
                      </a:r>
                      <a:endParaRPr lang="en-GB" sz="1050" b="0" i="0" u="none" strike="noStrike" dirty="0">
                        <a:solidFill>
                          <a:srgbClr val="003366"/>
                        </a:solidFill>
                        <a:effectLst/>
                        <a:latin typeface="Arial" panose="020B0604020202020204" pitchFamily="34" charset="0"/>
                      </a:endParaRP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108329285"/>
                  </a:ext>
                </a:extLst>
              </a:tr>
              <a:tr h="360358">
                <a:tc>
                  <a:txBody>
                    <a:bodyPr/>
                    <a:lstStyle/>
                    <a:p>
                      <a:pPr algn="l" rtl="0" fontAlgn="ctr"/>
                      <a:r>
                        <a:rPr lang="en-US" sz="1050" b="0" i="0" u="none" strike="noStrike">
                          <a:solidFill>
                            <a:srgbClr val="003366"/>
                          </a:solidFill>
                          <a:effectLst/>
                          <a:latin typeface="Arial" panose="020B0604020202020204" pitchFamily="34" charset="0"/>
                        </a:rPr>
                        <a:t>Benefits from flexibility, in-year, based on contracts to date (RRE 7)</a:t>
                      </a:r>
                    </a:p>
                  </a:txBody>
                  <a:tcPr anchor="ctr">
                    <a:lnL>
                      <a:noFill/>
                    </a:lnL>
                    <a:lnR>
                      <a:noFill/>
                    </a:lnR>
                    <a:lnT>
                      <a:noFill/>
                    </a:lnT>
                    <a:lnB>
                      <a:noFill/>
                    </a:lnB>
                    <a:noFill/>
                  </a:tcPr>
                </a:tc>
                <a:tc>
                  <a:txBody>
                    <a:bodyPr/>
                    <a:lstStyle/>
                    <a:p>
                      <a:pPr algn="ctr" rtl="0" fontAlgn="ctr"/>
                      <a:r>
                        <a:rPr lang="en-GB" sz="1050" b="0" i="0" u="none" strike="noStrike">
                          <a:solidFill>
                            <a:srgbClr val="003366"/>
                          </a:solidFill>
                          <a:effectLst/>
                          <a:latin typeface="Arial" panose="020B0604020202020204" pitchFamily="34" charset="0"/>
                        </a:rPr>
                        <a:t>£121m</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April 2026</a:t>
                      </a:r>
                    </a:p>
                  </a:txBody>
                  <a:tcPr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0" i="0" u="none" strike="noStrike" kern="1200">
                          <a:solidFill>
                            <a:srgbClr val="003366"/>
                          </a:solidFill>
                          <a:effectLst/>
                          <a:latin typeface="Arial" panose="020B0604020202020204" pitchFamily="34" charset="0"/>
                          <a:ea typeface="+mn-ea"/>
                          <a:cs typeface="+mn-cs"/>
                        </a:rPr>
                        <a:t>£99m</a:t>
                      </a:r>
                    </a:p>
                  </a:txBody>
                  <a:tcPr marL="4097" marR="4097" marT="4097" marB="0" anchor="ctr">
                    <a:lnL>
                      <a:noFill/>
                    </a:lnL>
                    <a:lnR>
                      <a:noFill/>
                    </a:lnR>
                    <a:lnT>
                      <a:noFill/>
                    </a:lnT>
                    <a:lnB>
                      <a:noFill/>
                    </a:lnB>
                    <a:noFill/>
                  </a:tcPr>
                </a:tc>
                <a:tc>
                  <a:txBody>
                    <a:bodyPr/>
                    <a:lstStyle/>
                    <a:p>
                      <a:pPr algn="l" rtl="0" fontAlgn="ctr"/>
                      <a:r>
                        <a:rPr lang="en-GB" sz="1050" b="0" i="0" u="none" strike="noStrike">
                          <a:solidFill>
                            <a:srgbClr val="003366"/>
                          </a:solidFill>
                          <a:effectLst/>
                          <a:latin typeface="Arial" panose="020B0604020202020204" pitchFamily="34" charset="0"/>
                        </a:rPr>
                        <a:t>This is based on our tenders for the year in 2023-24 prices.</a:t>
                      </a:r>
                    </a:p>
                  </a:txBody>
                  <a:tcPr marL="4097" marR="4097" marT="4097" marB="0" anchor="ctr">
                    <a:lnL>
                      <a:noFill/>
                    </a:lnL>
                    <a:lnR>
                      <a:noFill/>
                    </a:lnR>
                    <a:lnT>
                      <a:noFill/>
                    </a:lnT>
                    <a:lnB>
                      <a:noFill/>
                    </a:lnB>
                    <a:noFill/>
                  </a:tcPr>
                </a:tc>
                <a:extLst>
                  <a:ext uri="{0D108BD9-81ED-4DB2-BD59-A6C34878D82A}">
                    <a16:rowId xmlns:a16="http://schemas.microsoft.com/office/drawing/2014/main" val="2119337365"/>
                  </a:ext>
                </a:extLst>
              </a:tr>
              <a:tr h="360358">
                <a:tc>
                  <a:txBody>
                    <a:bodyPr/>
                    <a:lstStyle/>
                    <a:p>
                      <a:pPr algn="l" rtl="0" fontAlgn="ctr"/>
                      <a:r>
                        <a:rPr lang="en-US" sz="1050" b="0" i="0" u="none" strike="noStrike">
                          <a:solidFill>
                            <a:srgbClr val="003366"/>
                          </a:solidFill>
                          <a:effectLst/>
                          <a:latin typeface="Arial" panose="020B0604020202020204" pitchFamily="34" charset="0"/>
                        </a:rPr>
                        <a:t>Curtailment efficiency of generation with flexible connections (RRE 6)</a:t>
                      </a:r>
                    </a:p>
                  </a:txBody>
                  <a:tcPr anchor="ctr">
                    <a:lnL>
                      <a:noFill/>
                    </a:lnL>
                    <a:lnR>
                      <a:noFill/>
                    </a:lnR>
                    <a:lnT>
                      <a:noFill/>
                    </a:lnT>
                    <a:lnB>
                      <a:noFill/>
                    </a:lnB>
                    <a:solidFill>
                      <a:srgbClr val="D1D9FE"/>
                    </a:solidFill>
                  </a:tcPr>
                </a:tc>
                <a:tc>
                  <a:txBody>
                    <a:bodyPr/>
                    <a:lstStyle/>
                    <a:p>
                      <a:pPr algn="ctr" rtl="0" fontAlgn="ctr"/>
                      <a:r>
                        <a:rPr lang="en-GB" sz="1050" b="0" i="0" u="none" strike="noStrike" dirty="0">
                          <a:solidFill>
                            <a:srgbClr val="003366"/>
                          </a:solidFill>
                          <a:effectLst/>
                          <a:latin typeface="Arial" panose="020B0604020202020204" pitchFamily="34" charset="0"/>
                        </a:rPr>
                        <a:t>98.6%</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April 2026</a:t>
                      </a:r>
                    </a:p>
                  </a:txBody>
                  <a:tcPr anchor="ctr">
                    <a:lnL>
                      <a:noFill/>
                    </a:lnL>
                    <a:lnR>
                      <a:noFill/>
                    </a:lnR>
                    <a:lnT>
                      <a:noFill/>
                    </a:lnT>
                    <a:lnB>
                      <a:noFill/>
                    </a:lnB>
                    <a:solidFill>
                      <a:srgbClr val="D1D9FE"/>
                    </a:solidFill>
                  </a:tcPr>
                </a:tc>
                <a:tc>
                  <a:txBody>
                    <a:bodyPr/>
                    <a:lstStyle/>
                    <a:p>
                      <a:pPr algn="ctr" rtl="0" fontAlgn="ctr"/>
                      <a:r>
                        <a:rPr lang="en-GB" sz="1050" b="0" i="0" u="none" strike="noStrike" kern="1200">
                          <a:solidFill>
                            <a:srgbClr val="003366"/>
                          </a:solidFill>
                          <a:effectLst/>
                          <a:latin typeface="Arial" panose="020B0604020202020204" pitchFamily="34" charset="0"/>
                          <a:ea typeface="+mn-ea"/>
                          <a:cs typeface="+mn-cs"/>
                        </a:rPr>
                        <a:t>99.0%</a:t>
                      </a:r>
                    </a:p>
                  </a:txBody>
                  <a:tcPr marL="4097" marR="4097" marT="4097" marB="0" anchor="ctr">
                    <a:lnL>
                      <a:noFill/>
                    </a:lnL>
                    <a:lnR>
                      <a:noFill/>
                    </a:lnR>
                    <a:lnT>
                      <a:noFill/>
                    </a:lnT>
                    <a:lnB>
                      <a:noFill/>
                    </a:lnB>
                    <a:solidFill>
                      <a:srgbClr val="D1D9FE"/>
                    </a:solidFill>
                  </a:tcPr>
                </a:tc>
                <a:tc>
                  <a:txBody>
                    <a:bodyPr/>
                    <a:lstStyle/>
                    <a:p>
                      <a:pPr algn="l" rtl="0" fontAlgn="ctr"/>
                      <a:r>
                        <a:rPr lang="en-GB" sz="1050" b="0" i="0" u="none" strike="noStrike">
                          <a:solidFill>
                            <a:srgbClr val="003366"/>
                          </a:solidFill>
                          <a:effectLst/>
                          <a:latin typeface="Arial" panose="020B0604020202020204" pitchFamily="34" charset="0"/>
                        </a:rPr>
                        <a:t>Curtailment remains slightly </a:t>
                      </a:r>
                      <a:r>
                        <a:rPr lang="en-GB" sz="1050" b="0" i="0" u="none" strike="noStrike" dirty="0">
                          <a:solidFill>
                            <a:srgbClr val="003366"/>
                          </a:solidFill>
                          <a:effectLst/>
                          <a:latin typeface="Arial" panose="020B0604020202020204" pitchFamily="34" charset="0"/>
                        </a:rPr>
                        <a:t>higher than expected but still represents high levels of network access.</a:t>
                      </a: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1937074428"/>
                  </a:ext>
                </a:extLst>
              </a:tr>
              <a:tr h="457461">
                <a:tc>
                  <a:txBody>
                    <a:bodyPr/>
                    <a:lstStyle/>
                    <a:p>
                      <a:pPr algn="l" rtl="0" fontAlgn="ctr"/>
                      <a:r>
                        <a:rPr lang="en-US" sz="1050" b="0" i="0" u="none" strike="noStrike">
                          <a:solidFill>
                            <a:srgbClr val="003366"/>
                          </a:solidFill>
                          <a:effectLst/>
                          <a:latin typeface="Arial" panose="020B0604020202020204" pitchFamily="34" charset="0"/>
                        </a:rPr>
                        <a:t>Amount of capacity unlocked, in-year, for new connections via Technical Limits</a:t>
                      </a:r>
                    </a:p>
                  </a:txBody>
                  <a:tcPr anchor="ctr">
                    <a:lnL>
                      <a:noFill/>
                    </a:lnL>
                    <a:lnR>
                      <a:noFill/>
                    </a:lnR>
                    <a:lnT>
                      <a:noFill/>
                    </a:lnT>
                    <a:lnB>
                      <a:noFill/>
                    </a:lnB>
                    <a:noFill/>
                  </a:tcPr>
                </a:tc>
                <a:tc>
                  <a:txBody>
                    <a:bodyPr/>
                    <a:lstStyle/>
                    <a:p>
                      <a:pPr algn="ctr" rtl="0" fontAlgn="ctr"/>
                      <a:r>
                        <a:rPr lang="en-GB" sz="1050" b="0" i="0" u="none" strike="noStrike">
                          <a:solidFill>
                            <a:srgbClr val="003366"/>
                          </a:solidFill>
                          <a:effectLst/>
                          <a:latin typeface="Arial" panose="020B0604020202020204" pitchFamily="34" charset="0"/>
                        </a:rPr>
                        <a:t>-</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noFill/>
                  </a:tcPr>
                </a:tc>
                <a:tc>
                  <a:txBody>
                    <a:bodyPr/>
                    <a:lstStyle/>
                    <a:p>
                      <a:pPr algn="ctr" rtl="0" fontAlgn="ctr"/>
                      <a:r>
                        <a:rPr lang="en-GB" sz="1050" b="0" i="0" u="none" strike="noStrike" kern="1200">
                          <a:solidFill>
                            <a:srgbClr val="003366"/>
                          </a:solidFill>
                          <a:effectLst/>
                          <a:latin typeface="Arial" panose="020B0604020202020204" pitchFamily="34" charset="0"/>
                          <a:ea typeface="+mn-ea"/>
                          <a:cs typeface="+mn-cs"/>
                        </a:rPr>
                        <a:t>-</a:t>
                      </a:r>
                    </a:p>
                  </a:txBody>
                  <a:tcPr marL="4097" marR="4097" marT="4097" marB="0" anchor="ctr">
                    <a:lnL>
                      <a:noFill/>
                    </a:lnL>
                    <a:lnR>
                      <a:noFill/>
                    </a:lnR>
                    <a:lnT>
                      <a:noFill/>
                    </a:lnT>
                    <a:lnB>
                      <a:noFill/>
                    </a:lnB>
                    <a:noFill/>
                  </a:tcPr>
                </a:tc>
                <a:tc>
                  <a:txBody>
                    <a:bodyPr/>
                    <a:lstStyle/>
                    <a:p>
                      <a:pPr algn="l" rtl="0" fontAlgn="ctr"/>
                      <a:r>
                        <a:rPr lang="en-GB" sz="1050" b="0" i="0" u="none" strike="noStrike" dirty="0">
                          <a:solidFill>
                            <a:srgbClr val="003366"/>
                          </a:solidFill>
                          <a:effectLst/>
                          <a:latin typeface="Arial" panose="020B0604020202020204" pitchFamily="34" charset="0"/>
                        </a:rPr>
                        <a:t>We are pausing tracking of this KPI whilst the Connections Reform process completes.</a:t>
                      </a:r>
                    </a:p>
                  </a:txBody>
                  <a:tcPr marL="4097" marR="4097" marT="4097" marB="0" anchor="ctr">
                    <a:lnL>
                      <a:noFill/>
                    </a:lnL>
                    <a:lnR>
                      <a:noFill/>
                    </a:lnR>
                    <a:lnT>
                      <a:noFill/>
                    </a:lnT>
                    <a:lnB>
                      <a:noFill/>
                    </a:lnB>
                    <a:noFill/>
                  </a:tcPr>
                </a:tc>
                <a:extLst>
                  <a:ext uri="{0D108BD9-81ED-4DB2-BD59-A6C34878D82A}">
                    <a16:rowId xmlns:a16="http://schemas.microsoft.com/office/drawing/2014/main" val="836655363"/>
                  </a:ext>
                </a:extLst>
              </a:tr>
              <a:tr h="538260">
                <a:tc>
                  <a:txBody>
                    <a:bodyPr/>
                    <a:lstStyle/>
                    <a:p>
                      <a:pPr algn="l" rtl="0" fontAlgn="ctr"/>
                      <a:r>
                        <a:rPr lang="en-US" sz="1050" b="0" i="0" u="none" strike="noStrike">
                          <a:solidFill>
                            <a:srgbClr val="003366"/>
                          </a:solidFill>
                          <a:effectLst/>
                          <a:latin typeface="Arial" panose="020B0604020202020204" pitchFamily="34" charset="0"/>
                        </a:rPr>
                        <a:t>Customer satisfaction relating to our network planning responsibility</a:t>
                      </a:r>
                    </a:p>
                  </a:txBody>
                  <a:tcPr anchor="ctr">
                    <a:lnL>
                      <a:noFill/>
                    </a:lnL>
                    <a:lnR>
                      <a:noFill/>
                    </a:lnR>
                    <a:lnT>
                      <a:noFill/>
                    </a:lnT>
                    <a:lnB>
                      <a:noFill/>
                    </a:lnB>
                    <a:solidFill>
                      <a:srgbClr val="D1D9FE"/>
                    </a:solidFill>
                  </a:tcPr>
                </a:tc>
                <a:tc>
                  <a:txBody>
                    <a:bodyPr/>
                    <a:lstStyle/>
                    <a:p>
                      <a:pPr algn="ctr" rtl="0" fontAlgn="ctr"/>
                      <a:r>
                        <a:rPr lang="en-GB" sz="1050" b="0" i="0" u="none" strike="noStrike">
                          <a:solidFill>
                            <a:srgbClr val="003366"/>
                          </a:solidFill>
                          <a:effectLst/>
                          <a:latin typeface="Arial" panose="020B0604020202020204" pitchFamily="34" charset="0"/>
                        </a:rPr>
                        <a:t>9.64</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solidFill>
                      <a:srgbClr val="D1D9FE"/>
                    </a:solidFill>
                  </a:tcPr>
                </a:tc>
                <a:tc>
                  <a:txBody>
                    <a:bodyPr/>
                    <a:lstStyle/>
                    <a:p>
                      <a:pPr algn="ctr" rtl="0" fontAlgn="ctr"/>
                      <a:r>
                        <a:rPr lang="en-GB" sz="1050" b="0" i="0" u="none" strike="noStrike" kern="1200" dirty="0">
                          <a:solidFill>
                            <a:srgbClr val="003366"/>
                          </a:solidFill>
                          <a:effectLst/>
                          <a:latin typeface="Arial" panose="020B0604020202020204" pitchFamily="34" charset="0"/>
                          <a:ea typeface="+mn-ea"/>
                          <a:cs typeface="+mn-cs"/>
                        </a:rPr>
                        <a:t>9.40</a:t>
                      </a:r>
                    </a:p>
                  </a:txBody>
                  <a:tcPr marL="4097" marR="4097" marT="4097" marB="0" anchor="ctr">
                    <a:lnL>
                      <a:noFill/>
                    </a:lnL>
                    <a:lnR>
                      <a:noFill/>
                    </a:lnR>
                    <a:lnT>
                      <a:noFill/>
                    </a:lnT>
                    <a:lnB>
                      <a:noFill/>
                    </a:lnB>
                    <a:solidFill>
                      <a:srgbClr val="D1D9FE"/>
                    </a:solidFill>
                  </a:tcPr>
                </a:tc>
                <a:tc>
                  <a:txBody>
                    <a:bodyPr/>
                    <a:lstStyle/>
                    <a:p>
                      <a:pPr algn="l" rtl="0" fontAlgn="ctr"/>
                      <a:r>
                        <a:rPr lang="en-US" sz="1050" b="0" i="0" u="none" strike="noStrike" dirty="0">
                          <a:solidFill>
                            <a:srgbClr val="003366"/>
                          </a:solidFill>
                          <a:effectLst/>
                          <a:latin typeface="Arial" panose="020B0604020202020204" pitchFamily="34" charset="0"/>
                        </a:rPr>
                        <a:t>We are constantly looking to improve our processes and the data and information we provide to our customers.</a:t>
                      </a:r>
                      <a:endParaRPr lang="en-GB" sz="1050" b="0" i="0" u="none" strike="noStrike" dirty="0">
                        <a:solidFill>
                          <a:srgbClr val="003366"/>
                        </a:solidFill>
                        <a:effectLst/>
                        <a:latin typeface="Arial" panose="020B0604020202020204" pitchFamily="34" charset="0"/>
                      </a:endParaRP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2456219995"/>
                  </a:ext>
                </a:extLst>
              </a:tr>
              <a:tr h="360358">
                <a:tc>
                  <a:txBody>
                    <a:bodyPr/>
                    <a:lstStyle/>
                    <a:p>
                      <a:pPr algn="l" rtl="0" fontAlgn="ctr"/>
                      <a:r>
                        <a:rPr lang="en-US" sz="1050" b="0" i="0" u="none" strike="noStrike">
                          <a:solidFill>
                            <a:srgbClr val="003366"/>
                          </a:solidFill>
                          <a:effectLst/>
                          <a:latin typeface="Arial" panose="020B0604020202020204" pitchFamily="34" charset="0"/>
                        </a:rPr>
                        <a:t>Enhanced network access during planned outages</a:t>
                      </a:r>
                    </a:p>
                  </a:txBody>
                  <a:tcPr anchor="ctr">
                    <a:lnL>
                      <a:noFill/>
                    </a:lnL>
                    <a:lnR>
                      <a:noFill/>
                    </a:lnR>
                    <a:lnT>
                      <a:noFill/>
                    </a:lnT>
                    <a:lnB>
                      <a:noFill/>
                    </a:lnB>
                    <a:noFill/>
                  </a:tcPr>
                </a:tc>
                <a:tc>
                  <a:txBody>
                    <a:bodyPr/>
                    <a:lstStyle/>
                    <a:p>
                      <a:pPr algn="ctr" rtl="0" fontAlgn="ctr"/>
                      <a:r>
                        <a:rPr lang="en-GB" sz="1050" b="0" i="0" u="none" strike="noStrike" dirty="0">
                          <a:solidFill>
                            <a:srgbClr val="003366"/>
                          </a:solidFill>
                          <a:effectLst/>
                          <a:latin typeface="Arial" panose="020B0604020202020204" pitchFamily="34" charset="0"/>
                        </a:rPr>
                        <a:t>190.2GWh</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April 2026</a:t>
                      </a:r>
                    </a:p>
                  </a:txBody>
                  <a:tcPr anchor="ctr">
                    <a:lnL>
                      <a:noFill/>
                    </a:lnL>
                    <a:lnR>
                      <a:noFill/>
                    </a:lnR>
                    <a:lnT>
                      <a:noFill/>
                    </a:lnT>
                    <a:lnB>
                      <a:noFill/>
                    </a:lnB>
                    <a:noFill/>
                  </a:tcPr>
                </a:tc>
                <a:tc>
                  <a:txBody>
                    <a:bodyPr/>
                    <a:lstStyle/>
                    <a:p>
                      <a:pPr algn="ctr" rtl="0" fontAlgn="ctr"/>
                      <a:r>
                        <a:rPr lang="en-GB" sz="1050" b="0" i="0" u="none" strike="noStrike" kern="1200" dirty="0">
                          <a:solidFill>
                            <a:srgbClr val="003366"/>
                          </a:solidFill>
                          <a:effectLst/>
                          <a:latin typeface="Arial" panose="020B0604020202020204" pitchFamily="34" charset="0"/>
                          <a:ea typeface="+mn-ea"/>
                          <a:cs typeface="+mn-cs"/>
                        </a:rPr>
                        <a:t>200.0GWh</a:t>
                      </a:r>
                    </a:p>
                  </a:txBody>
                  <a:tcPr marL="4097" marR="4097" marT="4097" marB="0" anchor="ctr">
                    <a:lnL>
                      <a:noFill/>
                    </a:lnL>
                    <a:lnR>
                      <a:noFill/>
                    </a:lnR>
                    <a:lnT>
                      <a:noFill/>
                    </a:lnT>
                    <a:lnB>
                      <a:noFill/>
                    </a:lnB>
                    <a:noFill/>
                  </a:tcPr>
                </a:tc>
                <a:tc>
                  <a:txBody>
                    <a:bodyPr/>
                    <a:lstStyle/>
                    <a:p>
                      <a:pPr algn="l" rtl="0" fontAlgn="ctr"/>
                      <a:r>
                        <a:rPr lang="en-GB" sz="1050" b="0" i="0" u="none" strike="noStrike" dirty="0">
                          <a:solidFill>
                            <a:srgbClr val="003366"/>
                          </a:solidFill>
                          <a:effectLst/>
                          <a:latin typeface="Arial" panose="020B0604020202020204" pitchFamily="34" charset="0"/>
                        </a:rPr>
                        <a:t>Whilst below target for the year, this is a successful outcome for customers.</a:t>
                      </a:r>
                    </a:p>
                  </a:txBody>
                  <a:tcPr marL="4097" marR="4097" marT="4097" marB="0" anchor="ctr">
                    <a:lnL>
                      <a:noFill/>
                    </a:lnL>
                    <a:lnR>
                      <a:noFill/>
                    </a:lnR>
                    <a:lnT>
                      <a:noFill/>
                    </a:lnT>
                    <a:lnB>
                      <a:noFill/>
                    </a:lnB>
                    <a:noFill/>
                  </a:tcPr>
                </a:tc>
                <a:extLst>
                  <a:ext uri="{0D108BD9-81ED-4DB2-BD59-A6C34878D82A}">
                    <a16:rowId xmlns:a16="http://schemas.microsoft.com/office/drawing/2014/main" val="3404544690"/>
                  </a:ext>
                </a:extLst>
              </a:tr>
              <a:tr h="538260">
                <a:tc>
                  <a:txBody>
                    <a:bodyPr/>
                    <a:lstStyle/>
                    <a:p>
                      <a:pPr algn="l" rtl="0" fontAlgn="ctr"/>
                      <a:r>
                        <a:rPr lang="en-GB" sz="1050" b="0" i="0" u="none" strike="noStrike">
                          <a:solidFill>
                            <a:srgbClr val="003366"/>
                          </a:solidFill>
                          <a:effectLst/>
                          <a:latin typeface="Arial" panose="020B0604020202020204" pitchFamily="34" charset="0"/>
                        </a:rPr>
                        <a:t>Overall DSO customer satisfaction</a:t>
                      </a:r>
                    </a:p>
                  </a:txBody>
                  <a:tcPr anchor="ctr">
                    <a:lnL>
                      <a:noFill/>
                    </a:lnL>
                    <a:lnR>
                      <a:noFill/>
                    </a:lnR>
                    <a:lnT>
                      <a:noFill/>
                    </a:lnT>
                    <a:lnB>
                      <a:noFill/>
                    </a:lnB>
                    <a:solidFill>
                      <a:srgbClr val="D1D9FE"/>
                    </a:solidFill>
                  </a:tcPr>
                </a:tc>
                <a:tc>
                  <a:txBody>
                    <a:bodyPr/>
                    <a:lstStyle/>
                    <a:p>
                      <a:pPr algn="ctr" rtl="0" fontAlgn="ctr"/>
                      <a:r>
                        <a:rPr lang="en-GB" sz="1050" b="0" i="0" u="none" strike="noStrike">
                          <a:solidFill>
                            <a:srgbClr val="003366"/>
                          </a:solidFill>
                          <a:effectLst/>
                          <a:latin typeface="Arial" panose="020B0604020202020204" pitchFamily="34" charset="0"/>
                        </a:rPr>
                        <a:t>9.59</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solidFill>
                      <a:srgbClr val="D1D9FE"/>
                    </a:solidFill>
                  </a:tcPr>
                </a:tc>
                <a:tc>
                  <a:txBody>
                    <a:bodyPr/>
                    <a:lstStyle/>
                    <a:p>
                      <a:pPr algn="ctr" rtl="0" fontAlgn="ctr"/>
                      <a:r>
                        <a:rPr lang="en-GB" sz="1050" b="0" i="0" u="none" strike="noStrike" kern="1200" dirty="0">
                          <a:solidFill>
                            <a:srgbClr val="003366"/>
                          </a:solidFill>
                          <a:effectLst/>
                          <a:latin typeface="Arial" panose="020B0604020202020204" pitchFamily="34" charset="0"/>
                          <a:ea typeface="+mn-ea"/>
                          <a:cs typeface="+mn-cs"/>
                        </a:rPr>
                        <a:t>9.40</a:t>
                      </a:r>
                    </a:p>
                  </a:txBody>
                  <a:tcPr marL="4097" marR="4097" marT="4097" marB="0" anchor="ctr">
                    <a:lnL>
                      <a:noFill/>
                    </a:lnL>
                    <a:lnR>
                      <a:noFill/>
                    </a:lnR>
                    <a:lnT>
                      <a:noFill/>
                    </a:lnT>
                    <a:lnB>
                      <a:noFill/>
                    </a:lnB>
                    <a:solidFill>
                      <a:srgbClr val="D1D9FE"/>
                    </a:solidFill>
                  </a:tcPr>
                </a:tc>
                <a:tc>
                  <a:txBody>
                    <a:bodyPr/>
                    <a:lstStyle/>
                    <a:p>
                      <a:pPr algn="l" rtl="0" fontAlgn="ctr"/>
                      <a:r>
                        <a:rPr lang="en-US" sz="1050" b="0" i="0" u="none" strike="noStrike" dirty="0">
                          <a:solidFill>
                            <a:srgbClr val="003366"/>
                          </a:solidFill>
                          <a:effectLst/>
                          <a:latin typeface="Arial" panose="020B0604020202020204" pitchFamily="34" charset="0"/>
                        </a:rPr>
                        <a:t>We were </a:t>
                      </a:r>
                      <a:r>
                        <a:rPr lang="en-US" sz="1050" b="0" i="0" u="none" strike="noStrike" dirty="0" err="1">
                          <a:solidFill>
                            <a:srgbClr val="003366"/>
                          </a:solidFill>
                          <a:effectLst/>
                          <a:latin typeface="Arial" panose="020B0604020202020204" pitchFamily="34" charset="0"/>
                        </a:rPr>
                        <a:t>recognised</a:t>
                      </a:r>
                      <a:r>
                        <a:rPr lang="en-US" sz="1050" b="0" i="0" u="none" strike="noStrike" dirty="0">
                          <a:solidFill>
                            <a:srgbClr val="003366"/>
                          </a:solidFill>
                          <a:effectLst/>
                          <a:latin typeface="Arial" panose="020B0604020202020204" pitchFamily="34" charset="0"/>
                        </a:rPr>
                        <a:t> as the DSO that provides the best customer service in the 2025 DSO Stakeholder</a:t>
                      </a:r>
                    </a:p>
                    <a:p>
                      <a:pPr algn="l" rtl="0" fontAlgn="ctr"/>
                      <a:r>
                        <a:rPr lang="en-US" sz="1050" b="0" i="0" u="none" strike="noStrike" dirty="0">
                          <a:solidFill>
                            <a:srgbClr val="003366"/>
                          </a:solidFill>
                          <a:effectLst/>
                          <a:latin typeface="Arial" panose="020B0604020202020204" pitchFamily="34" charset="0"/>
                        </a:rPr>
                        <a:t>Satisfaction Survey.</a:t>
                      </a:r>
                      <a:endParaRPr lang="en-GB" sz="1050" b="0" i="0" u="none" strike="noStrike" dirty="0">
                        <a:solidFill>
                          <a:srgbClr val="003366"/>
                        </a:solidFill>
                        <a:effectLst/>
                        <a:latin typeface="Arial" panose="020B0604020202020204" pitchFamily="34" charset="0"/>
                      </a:endParaRP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822178338"/>
                  </a:ext>
                </a:extLst>
              </a:tr>
              <a:tr h="360358">
                <a:tc>
                  <a:txBody>
                    <a:bodyPr/>
                    <a:lstStyle/>
                    <a:p>
                      <a:pPr algn="l" rtl="0" fontAlgn="ctr"/>
                      <a:r>
                        <a:rPr lang="en-US" sz="1050" b="0" i="0" u="none" strike="noStrike">
                          <a:solidFill>
                            <a:srgbClr val="003366"/>
                          </a:solidFill>
                          <a:effectLst/>
                          <a:latin typeface="Arial" panose="020B0604020202020204" pitchFamily="34" charset="0"/>
                        </a:rPr>
                        <a:t>Instances of non-compliance with DSO:DNO operational agreement</a:t>
                      </a:r>
                    </a:p>
                  </a:txBody>
                  <a:tcPr anchor="ctr">
                    <a:lnL>
                      <a:noFill/>
                    </a:lnL>
                    <a:lnR>
                      <a:noFill/>
                    </a:lnR>
                    <a:lnT>
                      <a:noFill/>
                    </a:lnT>
                    <a:lnB>
                      <a:noFill/>
                    </a:lnB>
                    <a:noFill/>
                  </a:tcPr>
                </a:tc>
                <a:tc>
                  <a:txBody>
                    <a:bodyPr/>
                    <a:lstStyle/>
                    <a:p>
                      <a:pPr algn="ctr" rtl="0" fontAlgn="ctr"/>
                      <a:r>
                        <a:rPr lang="en-GB" sz="1050" b="0" i="0" u="none" strike="noStrike" dirty="0">
                          <a:solidFill>
                            <a:srgbClr val="003366"/>
                          </a:solidFill>
                          <a:effectLst/>
                          <a:latin typeface="Arial" panose="020B0604020202020204" pitchFamily="34" charset="0"/>
                        </a:rPr>
                        <a:t>0</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April 2026</a:t>
                      </a:r>
                    </a:p>
                  </a:txBody>
                  <a:tcPr anchor="ctr">
                    <a:lnL>
                      <a:noFill/>
                    </a:lnL>
                    <a:lnR>
                      <a:noFill/>
                    </a:lnR>
                    <a:lnT>
                      <a:noFill/>
                    </a:lnT>
                    <a:lnB>
                      <a:noFill/>
                    </a:lnB>
                    <a:noFill/>
                  </a:tcPr>
                </a:tc>
                <a:tc>
                  <a:txBody>
                    <a:bodyPr/>
                    <a:lstStyle/>
                    <a:p>
                      <a:pPr algn="ctr" rtl="0" fontAlgn="ctr"/>
                      <a:r>
                        <a:rPr lang="en-GB" sz="1050" b="0" i="0" u="none" strike="noStrike" kern="1200">
                          <a:solidFill>
                            <a:srgbClr val="003366"/>
                          </a:solidFill>
                          <a:effectLst/>
                          <a:latin typeface="Arial" panose="020B0604020202020204" pitchFamily="34" charset="0"/>
                          <a:ea typeface="+mn-ea"/>
                          <a:cs typeface="+mn-cs"/>
                        </a:rPr>
                        <a:t>0</a:t>
                      </a:r>
                    </a:p>
                  </a:txBody>
                  <a:tcPr marL="4097" marR="4097" marT="4097" marB="0" anchor="ctr">
                    <a:lnL>
                      <a:noFill/>
                    </a:lnL>
                    <a:lnR>
                      <a:noFill/>
                    </a:lnR>
                    <a:lnT>
                      <a:noFill/>
                    </a:lnT>
                    <a:lnB>
                      <a:noFill/>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0" i="0" u="none" strike="noStrike" dirty="0">
                          <a:solidFill>
                            <a:srgbClr val="003366"/>
                          </a:solidFill>
                          <a:effectLst/>
                          <a:latin typeface="Arial" panose="020B0604020202020204" pitchFamily="34" charset="0"/>
                        </a:rPr>
                        <a:t>We’ve worked closely with our teams and have resolved an instance of non-compliance.</a:t>
                      </a:r>
                    </a:p>
                  </a:txBody>
                  <a:tcPr marL="4097" marR="4097" marT="4097" marB="0" anchor="ctr">
                    <a:lnL>
                      <a:noFill/>
                    </a:lnL>
                    <a:lnR>
                      <a:noFill/>
                    </a:lnR>
                    <a:lnT>
                      <a:noFill/>
                    </a:lnT>
                    <a:lnB>
                      <a:noFill/>
                    </a:lnB>
                    <a:noFill/>
                  </a:tcPr>
                </a:tc>
                <a:extLst>
                  <a:ext uri="{0D108BD9-81ED-4DB2-BD59-A6C34878D82A}">
                    <a16:rowId xmlns:a16="http://schemas.microsoft.com/office/drawing/2014/main" val="3503755983"/>
                  </a:ext>
                </a:extLst>
              </a:tr>
              <a:tr h="360358">
                <a:tc>
                  <a:txBody>
                    <a:bodyPr/>
                    <a:lstStyle/>
                    <a:p>
                      <a:pPr algn="l" rtl="0" fontAlgn="ctr"/>
                      <a:r>
                        <a:rPr lang="en-US" sz="1050" b="0" i="0" u="none" strike="noStrike">
                          <a:solidFill>
                            <a:srgbClr val="003366"/>
                          </a:solidFill>
                          <a:effectLst/>
                          <a:latin typeface="Arial" panose="020B0604020202020204" pitchFamily="34" charset="0"/>
                        </a:rPr>
                        <a:t>Flexible Connections (RRE 1)</a:t>
                      </a:r>
                    </a:p>
                  </a:txBody>
                  <a:tcPr anchor="ctr">
                    <a:lnL>
                      <a:noFill/>
                    </a:lnL>
                    <a:lnR>
                      <a:noFill/>
                    </a:lnR>
                    <a:lnT>
                      <a:noFill/>
                    </a:lnT>
                    <a:lnB>
                      <a:noFill/>
                    </a:lnB>
                    <a:solidFill>
                      <a:srgbClr val="D1D9FE"/>
                    </a:solidFill>
                  </a:tcPr>
                </a:tc>
                <a:tc>
                  <a:txBody>
                    <a:bodyPr/>
                    <a:lstStyle/>
                    <a:p>
                      <a:pPr algn="ctr" rtl="0" fontAlgn="ctr"/>
                      <a:r>
                        <a:rPr lang="en-GB" sz="1050" b="0" i="0" u="none" strike="noStrike" dirty="0">
                          <a:solidFill>
                            <a:srgbClr val="003366"/>
                          </a:solidFill>
                          <a:effectLst/>
                          <a:latin typeface="Arial" panose="020B0604020202020204" pitchFamily="34" charset="0"/>
                        </a:rPr>
                        <a:t>852.8MW (78 Sites)</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April 2026</a:t>
                      </a:r>
                    </a:p>
                  </a:txBody>
                  <a:tcPr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0" i="0" u="none" strike="noStrike" dirty="0">
                          <a:solidFill>
                            <a:srgbClr val="003366"/>
                          </a:solidFill>
                          <a:effectLst/>
                          <a:latin typeface="Arial" panose="020B0604020202020204" pitchFamily="34" charset="0"/>
                        </a:rPr>
                        <a:t>820.8MW (77 sites)</a:t>
                      </a:r>
                    </a:p>
                  </a:txBody>
                  <a:tcPr marL="4097" marR="4097" marT="4097" marB="0" anchor="ctr">
                    <a:lnL>
                      <a:noFill/>
                    </a:lnL>
                    <a:lnR>
                      <a:noFill/>
                    </a:lnR>
                    <a:lnT>
                      <a:noFill/>
                    </a:lnT>
                    <a:lnB>
                      <a:noFill/>
                    </a:lnB>
                    <a:solidFill>
                      <a:srgbClr val="D1D9F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0" i="0" u="none" strike="noStrike" dirty="0">
                          <a:solidFill>
                            <a:srgbClr val="003366"/>
                          </a:solidFill>
                          <a:effectLst/>
                          <a:latin typeface="Arial" panose="020B0604020202020204" pitchFamily="34" charset="0"/>
                        </a:rPr>
                        <a:t>We are working with customers to connect on a timely basis.</a:t>
                      </a: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1116180458"/>
                  </a:ext>
                </a:extLst>
              </a:tr>
            </a:tbl>
          </a:graphicData>
        </a:graphic>
      </p:graphicFrame>
    </p:spTree>
    <p:extLst>
      <p:ext uri="{BB962C8B-B14F-4D97-AF65-F5344CB8AC3E}">
        <p14:creationId xmlns:p14="http://schemas.microsoft.com/office/powerpoint/2010/main" val="215681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3F954-4F01-0287-F064-B7C6187C05D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51F676-DA9D-544E-F9B5-CE673061257B}"/>
              </a:ext>
            </a:extLst>
          </p:cNvPr>
          <p:cNvSpPr>
            <a:spLocks noGrp="1"/>
          </p:cNvSpPr>
          <p:nvPr>
            <p:ph type="title"/>
          </p:nvPr>
        </p:nvSpPr>
        <p:spPr>
          <a:xfrm>
            <a:off x="575554" y="136525"/>
            <a:ext cx="10515600" cy="1066511"/>
          </a:xfrm>
        </p:spPr>
        <p:txBody>
          <a:bodyPr/>
          <a:lstStyle/>
          <a:p>
            <a:r>
              <a:rPr lang="en-GB" dirty="0">
                <a:latin typeface="Arial"/>
                <a:cs typeface="Arial"/>
              </a:rPr>
              <a:t>Technical notes</a:t>
            </a:r>
          </a:p>
        </p:txBody>
      </p:sp>
      <p:graphicFrame>
        <p:nvGraphicFramePr>
          <p:cNvPr id="4" name="Content Placeholder 3">
            <a:extLst>
              <a:ext uri="{FF2B5EF4-FFF2-40B4-BE49-F238E27FC236}">
                <a16:creationId xmlns:a16="http://schemas.microsoft.com/office/drawing/2014/main" id="{EA338A51-8A36-7411-CEB5-198B69817EA1}"/>
              </a:ext>
            </a:extLst>
          </p:cNvPr>
          <p:cNvGraphicFramePr>
            <a:graphicFrameLocks noGrp="1"/>
          </p:cNvGraphicFramePr>
          <p:nvPr>
            <p:ph idx="1"/>
            <p:extLst>
              <p:ext uri="{D42A27DB-BD31-4B8C-83A1-F6EECF244321}">
                <p14:modId xmlns:p14="http://schemas.microsoft.com/office/powerpoint/2010/main" val="785920653"/>
              </p:ext>
            </p:extLst>
          </p:nvPr>
        </p:nvGraphicFramePr>
        <p:xfrm>
          <a:off x="447872" y="1087120"/>
          <a:ext cx="11296256" cy="5373054"/>
        </p:xfrm>
        <a:graphic>
          <a:graphicData uri="http://schemas.openxmlformats.org/drawingml/2006/table">
            <a:tbl>
              <a:tblPr firstRow="1" bandRow="1">
                <a:tableStyleId>{5C22544A-7EE6-4342-B048-85BDC9FD1C3A}</a:tableStyleId>
              </a:tblPr>
              <a:tblGrid>
                <a:gridCol w="2586769">
                  <a:extLst>
                    <a:ext uri="{9D8B030D-6E8A-4147-A177-3AD203B41FA5}">
                      <a16:colId xmlns:a16="http://schemas.microsoft.com/office/drawing/2014/main" val="1121229497"/>
                    </a:ext>
                  </a:extLst>
                </a:gridCol>
                <a:gridCol w="8709487">
                  <a:extLst>
                    <a:ext uri="{9D8B030D-6E8A-4147-A177-3AD203B41FA5}">
                      <a16:colId xmlns:a16="http://schemas.microsoft.com/office/drawing/2014/main" val="760542188"/>
                    </a:ext>
                  </a:extLst>
                </a:gridCol>
              </a:tblGrid>
              <a:tr h="343377">
                <a:tc>
                  <a:txBody>
                    <a:bodyPr/>
                    <a:lstStyle/>
                    <a:p>
                      <a:r>
                        <a:rPr lang="en-GB" sz="1200"/>
                        <a:t>Metric</a:t>
                      </a:r>
                    </a:p>
                  </a:txBody>
                  <a:tcPr>
                    <a:solidFill>
                      <a:srgbClr val="27187E"/>
                    </a:solidFill>
                  </a:tcPr>
                </a:tc>
                <a:tc>
                  <a:txBody>
                    <a:bodyPr/>
                    <a:lstStyle/>
                    <a:p>
                      <a:r>
                        <a:rPr lang="en-GB" sz="1200"/>
                        <a:t>Notes</a:t>
                      </a:r>
                    </a:p>
                  </a:txBody>
                  <a:tcPr>
                    <a:solidFill>
                      <a:srgbClr val="27187E"/>
                    </a:solidFill>
                  </a:tcPr>
                </a:tc>
                <a:extLst>
                  <a:ext uri="{0D108BD9-81ED-4DB2-BD59-A6C34878D82A}">
                    <a16:rowId xmlns:a16="http://schemas.microsoft.com/office/drawing/2014/main" val="2037246939"/>
                  </a:ext>
                </a:extLst>
              </a:tr>
              <a:tr h="381007">
                <a:tc>
                  <a:txBody>
                    <a:bodyPr/>
                    <a:lstStyle/>
                    <a:p>
                      <a:pPr algn="l" rtl="0" fontAlgn="ctr"/>
                      <a:r>
                        <a:rPr lang="en-US" sz="1050" b="0" i="0" u="none" strike="noStrike">
                          <a:solidFill>
                            <a:srgbClr val="003366"/>
                          </a:solidFill>
                          <a:effectLst/>
                          <a:latin typeface="Arial" panose="020B0604020202020204" pitchFamily="34" charset="0"/>
                        </a:rPr>
                        <a:t>Year-ahead forecasting accuracy for all our substations</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the average forecast accuracy for peak utilisation across all our substations. Primary is linked to RRE 2 in the annual Ofgem DSO reporting pack.</a:t>
                      </a:r>
                    </a:p>
                  </a:txBody>
                  <a:tcPr>
                    <a:solidFill>
                      <a:schemeClr val="bg1"/>
                    </a:solidFill>
                  </a:tcPr>
                </a:tc>
                <a:extLst>
                  <a:ext uri="{0D108BD9-81ED-4DB2-BD59-A6C34878D82A}">
                    <a16:rowId xmlns:a16="http://schemas.microsoft.com/office/drawing/2014/main" val="63096435"/>
                  </a:ext>
                </a:extLst>
              </a:tr>
              <a:tr h="381007">
                <a:tc>
                  <a:txBody>
                    <a:bodyPr/>
                    <a:lstStyle/>
                    <a:p>
                      <a:pPr algn="l" rtl="0" fontAlgn="ctr"/>
                      <a:r>
                        <a:rPr lang="en-US" sz="1050" b="0" i="0" u="none" strike="noStrike">
                          <a:solidFill>
                            <a:srgbClr val="003366"/>
                          </a:solidFill>
                          <a:effectLst/>
                          <a:latin typeface="Arial" panose="020B0604020202020204" pitchFamily="34" charset="0"/>
                        </a:rPr>
                        <a:t>Year-ahead forecasting accuracy of our LCT forecasts</a:t>
                      </a:r>
                    </a:p>
                  </a:txBody>
                  <a:tcPr anchor="ctr">
                    <a:solidFill>
                      <a:srgbClr val="D1D9FE"/>
                    </a:solidFill>
                  </a:tcPr>
                </a:tc>
                <a:tc>
                  <a:txBody>
                    <a:bodyPr/>
                    <a:lstStyle/>
                    <a:p>
                      <a:pPr algn="l"/>
                      <a:r>
                        <a:rPr lang="en-GB" sz="1050" b="0" dirty="0">
                          <a:solidFill>
                            <a:srgbClr val="003366"/>
                          </a:solidFill>
                        </a:rPr>
                        <a:t>This reflects the average accuracy for LCTs (currently EVs and HPs only) from our DFES forecast and will soon expand to other technologies.</a:t>
                      </a:r>
                    </a:p>
                  </a:txBody>
                  <a:tcPr>
                    <a:solidFill>
                      <a:srgbClr val="D1D9FE"/>
                    </a:solidFill>
                  </a:tcPr>
                </a:tc>
                <a:extLst>
                  <a:ext uri="{0D108BD9-81ED-4DB2-BD59-A6C34878D82A}">
                    <a16:rowId xmlns:a16="http://schemas.microsoft.com/office/drawing/2014/main" val="1830510389"/>
                  </a:ext>
                </a:extLst>
              </a:tr>
              <a:tr h="381007">
                <a:tc>
                  <a:txBody>
                    <a:bodyPr/>
                    <a:lstStyle/>
                    <a:p>
                      <a:pPr algn="l" rtl="0" fontAlgn="ctr"/>
                      <a:r>
                        <a:rPr lang="en-GB" sz="1050" b="0" i="0" u="none" strike="noStrike">
                          <a:solidFill>
                            <a:srgbClr val="003366"/>
                          </a:solidFill>
                          <a:effectLst/>
                          <a:latin typeface="Arial" panose="020B0604020202020204" pitchFamily="34" charset="0"/>
                        </a:rPr>
                        <a:t>Year to Year Capacity Headroom out-performance</a:t>
                      </a:r>
                    </a:p>
                  </a:txBody>
                  <a:tcPr anchor="ctr">
                    <a:solidFill>
                      <a:schemeClr val="bg1"/>
                    </a:solidFill>
                  </a:tcPr>
                </a:tc>
                <a:tc>
                  <a:txBody>
                    <a:bodyPr/>
                    <a:lstStyle/>
                    <a:p>
                      <a:pPr algn="l"/>
                      <a:r>
                        <a:rPr lang="en-GB" sz="1050" b="0">
                          <a:solidFill>
                            <a:srgbClr val="003366"/>
                          </a:solidFill>
                        </a:rPr>
                        <a:t>This reflects how well we are managing peak demand in terms of the available headroom on our network.</a:t>
                      </a:r>
                    </a:p>
                  </a:txBody>
                  <a:tcPr>
                    <a:solidFill>
                      <a:schemeClr val="bg1"/>
                    </a:solidFill>
                  </a:tcPr>
                </a:tc>
                <a:extLst>
                  <a:ext uri="{0D108BD9-81ED-4DB2-BD59-A6C34878D82A}">
                    <a16:rowId xmlns:a16="http://schemas.microsoft.com/office/drawing/2014/main" val="2608642266"/>
                  </a:ext>
                </a:extLst>
              </a:tr>
              <a:tr h="381007">
                <a:tc>
                  <a:txBody>
                    <a:bodyPr/>
                    <a:lstStyle/>
                    <a:p>
                      <a:pPr algn="l" rtl="0" fontAlgn="ctr"/>
                      <a:r>
                        <a:rPr lang="en-US" sz="1050" b="0" i="0" u="none" strike="noStrike">
                          <a:solidFill>
                            <a:srgbClr val="003366"/>
                          </a:solidFill>
                          <a:effectLst/>
                          <a:latin typeface="Arial" panose="020B0604020202020204" pitchFamily="34" charset="0"/>
                        </a:rPr>
                        <a:t>Conversion rate from contracted to onboarded flexibility</a:t>
                      </a:r>
                    </a:p>
                  </a:txBody>
                  <a:tcPr anchor="ctr">
                    <a:solidFill>
                      <a:srgbClr val="D1D9FE"/>
                    </a:solidFill>
                  </a:tcPr>
                </a:tc>
                <a:tc>
                  <a:txBody>
                    <a:bodyPr/>
                    <a:lstStyle/>
                    <a:p>
                      <a:pPr algn="l"/>
                      <a:r>
                        <a:rPr lang="en-GB" sz="1050" b="0">
                          <a:solidFill>
                            <a:srgbClr val="003366"/>
                          </a:solidFill>
                        </a:rPr>
                        <a:t>This reflects how well our processes are working in ensuring we have dispatchable flexibility to manage the network.</a:t>
                      </a:r>
                    </a:p>
                  </a:txBody>
                  <a:tcPr>
                    <a:solidFill>
                      <a:srgbClr val="D1D9FE"/>
                    </a:solidFill>
                  </a:tcPr>
                </a:tc>
                <a:extLst>
                  <a:ext uri="{0D108BD9-81ED-4DB2-BD59-A6C34878D82A}">
                    <a16:rowId xmlns:a16="http://schemas.microsoft.com/office/drawing/2014/main" val="2170011963"/>
                  </a:ext>
                </a:extLst>
              </a:tr>
              <a:tr h="529177">
                <a:tc>
                  <a:txBody>
                    <a:bodyPr/>
                    <a:lstStyle/>
                    <a:p>
                      <a:pPr algn="l" rtl="0" fontAlgn="ctr"/>
                      <a:r>
                        <a:rPr lang="en-US" sz="1050" b="0" i="0" u="none" strike="noStrike">
                          <a:solidFill>
                            <a:srgbClr val="003366"/>
                          </a:solidFill>
                          <a:effectLst/>
                          <a:latin typeface="Arial" panose="020B0604020202020204" pitchFamily="34" charset="0"/>
                        </a:rPr>
                        <a:t>Benefits from flexibility, in-year, based on contracts to date (RRE 7)</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capacity related investment that would have been made during the year but was deferred due to flexibility contracts. The methodology is described in more detail within our 2023/24 DSO Performance report and our benefits methodology. This is an aggregated view of the data which will be reported in RRE7 to Ofgem on an annual basis.</a:t>
                      </a:r>
                    </a:p>
                  </a:txBody>
                  <a:tcPr>
                    <a:solidFill>
                      <a:schemeClr val="bg1"/>
                    </a:solidFill>
                  </a:tcPr>
                </a:tc>
                <a:extLst>
                  <a:ext uri="{0D108BD9-81ED-4DB2-BD59-A6C34878D82A}">
                    <a16:rowId xmlns:a16="http://schemas.microsoft.com/office/drawing/2014/main" val="2288431796"/>
                  </a:ext>
                </a:extLst>
              </a:tr>
              <a:tr h="381007">
                <a:tc>
                  <a:txBody>
                    <a:bodyPr/>
                    <a:lstStyle/>
                    <a:p>
                      <a:pPr algn="l" rtl="0" fontAlgn="ctr"/>
                      <a:r>
                        <a:rPr lang="en-US" sz="1050" b="0" i="0" u="none" strike="noStrike">
                          <a:solidFill>
                            <a:srgbClr val="003366"/>
                          </a:solidFill>
                          <a:effectLst/>
                          <a:latin typeface="Arial" panose="020B0604020202020204" pitchFamily="34" charset="0"/>
                        </a:rPr>
                        <a:t>Curtailment efficiency of generation with flexible connections (RRE 6)</a:t>
                      </a:r>
                    </a:p>
                  </a:txBody>
                  <a:tcPr anchor="ctr">
                    <a:solidFill>
                      <a:srgbClr val="D1D9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the proportion of their network capacity which was available to generation and storage sites with flexible or curtailable connections across the year. It excludes any reductions for Transmission constraints.</a:t>
                      </a:r>
                    </a:p>
                  </a:txBody>
                  <a:tcPr>
                    <a:solidFill>
                      <a:srgbClr val="D1D9FE"/>
                    </a:solidFill>
                  </a:tcPr>
                </a:tc>
                <a:extLst>
                  <a:ext uri="{0D108BD9-81ED-4DB2-BD59-A6C34878D82A}">
                    <a16:rowId xmlns:a16="http://schemas.microsoft.com/office/drawing/2014/main" val="266612787"/>
                  </a:ext>
                </a:extLst>
              </a:tr>
              <a:tr h="381007">
                <a:tc>
                  <a:txBody>
                    <a:bodyPr/>
                    <a:lstStyle/>
                    <a:p>
                      <a:pPr algn="l" rtl="0" fontAlgn="ctr"/>
                      <a:r>
                        <a:rPr lang="en-US" sz="1050" b="0" i="0" u="none" strike="noStrike">
                          <a:solidFill>
                            <a:srgbClr val="003366"/>
                          </a:solidFill>
                          <a:effectLst/>
                          <a:latin typeface="Arial" panose="020B0604020202020204" pitchFamily="34" charset="0"/>
                        </a:rPr>
                        <a:t>Amount of capacity unlocked, in-year, for new connections via Technical Limits</a:t>
                      </a:r>
                    </a:p>
                  </a:txBody>
                  <a:tcPr anchor="ctr">
                    <a:solidFill>
                      <a:schemeClr val="bg1"/>
                    </a:solidFill>
                  </a:tcPr>
                </a:tc>
                <a:tc>
                  <a:txBody>
                    <a:bodyPr/>
                    <a:lstStyle/>
                    <a:p>
                      <a:pPr algn="l"/>
                      <a:r>
                        <a:rPr lang="en-US" sz="1050" b="0">
                          <a:solidFill>
                            <a:srgbClr val="003366"/>
                          </a:solidFill>
                        </a:rPr>
                        <a:t>How well have we worked with the NESO and NGET to deliver capacity for our connections customers who are under Transmission Constraints.</a:t>
                      </a:r>
                      <a:endParaRPr lang="en-GB" sz="1050" b="0">
                        <a:solidFill>
                          <a:srgbClr val="003366"/>
                        </a:solidFill>
                      </a:endParaRPr>
                    </a:p>
                  </a:txBody>
                  <a:tcPr>
                    <a:solidFill>
                      <a:schemeClr val="bg1"/>
                    </a:solidFill>
                  </a:tcPr>
                </a:tc>
                <a:extLst>
                  <a:ext uri="{0D108BD9-81ED-4DB2-BD59-A6C34878D82A}">
                    <a16:rowId xmlns:a16="http://schemas.microsoft.com/office/drawing/2014/main" val="461707724"/>
                  </a:ext>
                </a:extLst>
              </a:tr>
              <a:tr h="381007">
                <a:tc>
                  <a:txBody>
                    <a:bodyPr/>
                    <a:lstStyle/>
                    <a:p>
                      <a:pPr algn="l" rtl="0" fontAlgn="ctr"/>
                      <a:r>
                        <a:rPr lang="en-US" sz="1050" b="0" i="0" u="none" strike="noStrike">
                          <a:solidFill>
                            <a:srgbClr val="003366"/>
                          </a:solidFill>
                          <a:effectLst/>
                          <a:latin typeface="Arial" panose="020B0604020202020204" pitchFamily="34" charset="0"/>
                        </a:rPr>
                        <a:t>Customer satisfaction relating to our network planning responsibility</a:t>
                      </a:r>
                    </a:p>
                  </a:txBody>
                  <a:tcPr anchor="ctr">
                    <a:solidFill>
                      <a:srgbClr val="D1D9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the DSO customer satisfaction survey but focuses on our approach to network planning.</a:t>
                      </a:r>
                    </a:p>
                  </a:txBody>
                  <a:tcPr>
                    <a:solidFill>
                      <a:srgbClr val="D1D9FE"/>
                    </a:solidFill>
                  </a:tcPr>
                </a:tc>
                <a:extLst>
                  <a:ext uri="{0D108BD9-81ED-4DB2-BD59-A6C34878D82A}">
                    <a16:rowId xmlns:a16="http://schemas.microsoft.com/office/drawing/2014/main" val="1243003862"/>
                  </a:ext>
                </a:extLst>
              </a:tr>
              <a:tr h="381007">
                <a:tc>
                  <a:txBody>
                    <a:bodyPr/>
                    <a:lstStyle/>
                    <a:p>
                      <a:pPr algn="l" rtl="0" fontAlgn="ctr"/>
                      <a:r>
                        <a:rPr lang="en-US" sz="1050" b="0" i="0" u="none" strike="noStrike">
                          <a:solidFill>
                            <a:srgbClr val="003366"/>
                          </a:solidFill>
                          <a:effectLst/>
                          <a:latin typeface="Arial" panose="020B0604020202020204" pitchFamily="34" charset="0"/>
                        </a:rPr>
                        <a:t>Enhanced network access during planned outages</a:t>
                      </a:r>
                    </a:p>
                  </a:txBody>
                  <a:tcPr anchor="ctr">
                    <a:solidFill>
                      <a:schemeClr val="bg1"/>
                    </a:solidFill>
                  </a:tcPr>
                </a:tc>
                <a:tc>
                  <a:txBody>
                    <a:bodyPr/>
                    <a:lstStyle/>
                    <a:p>
                      <a:pPr algn="l"/>
                      <a:r>
                        <a:rPr lang="en-US" sz="1050">
                          <a:solidFill>
                            <a:srgbClr val="003366"/>
                          </a:solidFill>
                        </a:rPr>
                        <a:t>How much additional access has been provided to customers when they would otherwise be off supply for planned outages.</a:t>
                      </a:r>
                      <a:endParaRPr lang="en-GB" sz="1050">
                        <a:solidFill>
                          <a:srgbClr val="003366"/>
                        </a:solidFill>
                      </a:endParaRPr>
                    </a:p>
                  </a:txBody>
                  <a:tcPr>
                    <a:solidFill>
                      <a:schemeClr val="bg1"/>
                    </a:solidFill>
                  </a:tcPr>
                </a:tc>
                <a:extLst>
                  <a:ext uri="{0D108BD9-81ED-4DB2-BD59-A6C34878D82A}">
                    <a16:rowId xmlns:a16="http://schemas.microsoft.com/office/drawing/2014/main" val="643998790"/>
                  </a:ext>
                </a:extLst>
              </a:tr>
              <a:tr h="343377">
                <a:tc>
                  <a:txBody>
                    <a:bodyPr/>
                    <a:lstStyle/>
                    <a:p>
                      <a:pPr algn="l" rtl="0" fontAlgn="ctr"/>
                      <a:r>
                        <a:rPr lang="en-GB" sz="1050" b="0" i="0" u="none" strike="noStrike">
                          <a:solidFill>
                            <a:srgbClr val="003366"/>
                          </a:solidFill>
                          <a:effectLst/>
                          <a:latin typeface="Arial" panose="020B0604020202020204" pitchFamily="34" charset="0"/>
                        </a:rPr>
                        <a:t>Overall DSO customer satisfaction</a:t>
                      </a:r>
                    </a:p>
                  </a:txBody>
                  <a:tcPr anchor="ctr">
                    <a:solidFill>
                      <a:srgbClr val="D1D9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the survey of DSO customer satisfaction conducted annually on behalf of Ofgem between April and May.</a:t>
                      </a:r>
                    </a:p>
                  </a:txBody>
                  <a:tcPr>
                    <a:solidFill>
                      <a:srgbClr val="D1D9FE"/>
                    </a:solidFill>
                  </a:tcPr>
                </a:tc>
                <a:extLst>
                  <a:ext uri="{0D108BD9-81ED-4DB2-BD59-A6C34878D82A}">
                    <a16:rowId xmlns:a16="http://schemas.microsoft.com/office/drawing/2014/main" val="942468824"/>
                  </a:ext>
                </a:extLst>
              </a:tr>
              <a:tr h="38100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a:solidFill>
                            <a:srgbClr val="003366"/>
                          </a:solidFill>
                          <a:effectLst/>
                          <a:latin typeface="Arial" panose="020B0604020202020204" pitchFamily="34" charset="0"/>
                        </a:rPr>
                        <a:t>Instances of non-compliance with DSO:DNO operational agreement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rgbClr val="003366"/>
                          </a:solidFill>
                        </a:rPr>
                        <a:t>Reviewed monthly with Supervisory Board. Our operational agreement can be found </a:t>
                      </a:r>
                      <a:r>
                        <a:rPr lang="en-GB" sz="1050">
                          <a:solidFill>
                            <a:srgbClr val="003366"/>
                          </a:solidFill>
                          <a:hlinkClick r:id="rId2">
                            <a:extLst>
                              <a:ext uri="{A12FA001-AC4F-418D-AE19-62706E023703}">
                                <ahyp:hlinkClr xmlns:ahyp="http://schemas.microsoft.com/office/drawing/2018/hyperlinkcolor" val="tx"/>
                              </a:ext>
                            </a:extLst>
                          </a:hlinkClick>
                        </a:rPr>
                        <a:t>here</a:t>
                      </a:r>
                      <a:r>
                        <a:rPr lang="en-GB" sz="1050">
                          <a:solidFill>
                            <a:srgbClr val="003366"/>
                          </a:solidFill>
                        </a:rPr>
                        <a:t>. </a:t>
                      </a:r>
                    </a:p>
                  </a:txBody>
                  <a:tcPr>
                    <a:solidFill>
                      <a:schemeClr val="bg1"/>
                    </a:solidFill>
                  </a:tcPr>
                </a:tc>
                <a:extLst>
                  <a:ext uri="{0D108BD9-81ED-4DB2-BD59-A6C34878D82A}">
                    <a16:rowId xmlns:a16="http://schemas.microsoft.com/office/drawing/2014/main" val="1990879469"/>
                  </a:ext>
                </a:extLst>
              </a:tr>
              <a:tr h="38100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a:solidFill>
                            <a:srgbClr val="003366"/>
                          </a:solidFill>
                          <a:effectLst/>
                          <a:latin typeface="Arial" panose="020B0604020202020204" pitchFamily="34" charset="0"/>
                        </a:rPr>
                        <a:t>Flexible Connections (RRE 1)</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50" b="0" i="0" u="none" strike="noStrike">
                        <a:solidFill>
                          <a:srgbClr val="003366"/>
                        </a:solidFill>
                        <a:effectLst/>
                        <a:latin typeface="Arial" panose="020B0604020202020204" pitchFamily="34" charset="0"/>
                      </a:endParaRPr>
                    </a:p>
                  </a:txBody>
                  <a:tcPr anchor="ctr">
                    <a:solidFill>
                      <a:srgbClr val="D1D9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rgbClr val="003366"/>
                          </a:solidFill>
                        </a:rPr>
                        <a:t>This is the number and capacity of flexible connections on the network as reported in the annual Ofgem reporting pack.</a:t>
                      </a:r>
                    </a:p>
                  </a:txBody>
                  <a:tcPr>
                    <a:solidFill>
                      <a:srgbClr val="D1D9FE"/>
                    </a:solidFill>
                  </a:tcPr>
                </a:tc>
                <a:extLst>
                  <a:ext uri="{0D108BD9-81ED-4DB2-BD59-A6C34878D82A}">
                    <a16:rowId xmlns:a16="http://schemas.microsoft.com/office/drawing/2014/main" val="269113811"/>
                  </a:ext>
                </a:extLst>
              </a:tr>
            </a:tbl>
          </a:graphicData>
        </a:graphic>
      </p:graphicFrame>
      <p:sp>
        <p:nvSpPr>
          <p:cNvPr id="3" name="Slide Number Placeholder 2">
            <a:extLst>
              <a:ext uri="{FF2B5EF4-FFF2-40B4-BE49-F238E27FC236}">
                <a16:creationId xmlns:a16="http://schemas.microsoft.com/office/drawing/2014/main" id="{6AD1D2AB-5D0C-4ED0-0E46-FE46883AB689}"/>
              </a:ext>
            </a:extLst>
          </p:cNvPr>
          <p:cNvSpPr>
            <a:spLocks noGrp="1"/>
          </p:cNvSpPr>
          <p:nvPr>
            <p:ph type="sldNum" sz="quarter" idx="12"/>
          </p:nvPr>
        </p:nvSpPr>
        <p:spPr/>
        <p:txBody>
          <a:bodyPr/>
          <a:lstStyle/>
          <a:p>
            <a:fld id="{BCE3BFF8-4C76-4057-9758-4BBB0BC96D95}" type="slidenum">
              <a:rPr lang="en-GB" smtClean="0"/>
              <a:t>4</a:t>
            </a:fld>
            <a:endParaRPr lang="en-GB"/>
          </a:p>
        </p:txBody>
      </p:sp>
    </p:spTree>
    <p:extLst>
      <p:ext uri="{BB962C8B-B14F-4D97-AF65-F5344CB8AC3E}">
        <p14:creationId xmlns:p14="http://schemas.microsoft.com/office/powerpoint/2010/main" val="3749680159"/>
      </p:ext>
    </p:extLst>
  </p:cSld>
  <p:clrMapOvr>
    <a:masterClrMapping/>
  </p:clrMapOvr>
</p:sld>
</file>

<file path=ppt/theme/theme1.xml><?xml version="1.0" encoding="utf-8"?>
<a:theme xmlns:a="http://schemas.openxmlformats.org/drawingml/2006/main" name="1_Office Theme">
  <a:themeElements>
    <a:clrScheme name="UKPN 2021">
      <a:dk1>
        <a:srgbClr val="4D4D4D"/>
      </a:dk1>
      <a:lt1>
        <a:srgbClr val="FFFFFF"/>
      </a:lt1>
      <a:dk2>
        <a:srgbClr val="F7941E"/>
      </a:dk2>
      <a:lt2>
        <a:srgbClr val="FDD799"/>
      </a:lt2>
      <a:accent1>
        <a:srgbClr val="55BEB9"/>
      </a:accent1>
      <a:accent2>
        <a:srgbClr val="06AAA0"/>
      </a:accent2>
      <a:accent3>
        <a:srgbClr val="E9E9E9"/>
      </a:accent3>
      <a:accent4>
        <a:srgbClr val="8064A2"/>
      </a:accent4>
      <a:accent5>
        <a:srgbClr val="E66428"/>
      </a:accent5>
      <a:accent6>
        <a:srgbClr val="9C1421"/>
      </a:accent6>
      <a:hlink>
        <a:srgbClr val="0070C0"/>
      </a:hlink>
      <a:folHlink>
        <a:srgbClr val="800080"/>
      </a:folHlink>
    </a:clrScheme>
    <a:fontScheme name="UKPN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KPN">
      <a:dk1>
        <a:srgbClr val="4D4D4D"/>
      </a:dk1>
      <a:lt1>
        <a:srgbClr val="FFFFFF"/>
      </a:lt1>
      <a:dk2>
        <a:srgbClr val="FAAA28"/>
      </a:dk2>
      <a:lt2>
        <a:srgbClr val="FDD799"/>
      </a:lt2>
      <a:accent1>
        <a:srgbClr val="55BEB9"/>
      </a:accent1>
      <a:accent2>
        <a:srgbClr val="06AAA0"/>
      </a:accent2>
      <a:accent3>
        <a:srgbClr val="A66EAA"/>
      </a:accent3>
      <a:accent4>
        <a:srgbClr val="8064A2"/>
      </a:accent4>
      <a:accent5>
        <a:srgbClr val="E66428"/>
      </a:accent5>
      <a:accent6>
        <a:srgbClr val="96141E"/>
      </a:accent6>
      <a:hlink>
        <a:srgbClr val="0F0080"/>
      </a:hlink>
      <a:folHlink>
        <a:srgbClr val="800080"/>
      </a:folHlink>
    </a:clrScheme>
    <a:fontScheme name="UKP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UKPN">
      <a:dk1>
        <a:srgbClr val="4D4D4D"/>
      </a:dk1>
      <a:lt1>
        <a:srgbClr val="FFFFFF"/>
      </a:lt1>
      <a:dk2>
        <a:srgbClr val="FAAA28"/>
      </a:dk2>
      <a:lt2>
        <a:srgbClr val="FDD799"/>
      </a:lt2>
      <a:accent1>
        <a:srgbClr val="55BEB9"/>
      </a:accent1>
      <a:accent2>
        <a:srgbClr val="06AAA0"/>
      </a:accent2>
      <a:accent3>
        <a:srgbClr val="A66EAA"/>
      </a:accent3>
      <a:accent4>
        <a:srgbClr val="8064A2"/>
      </a:accent4>
      <a:accent5>
        <a:srgbClr val="E66428"/>
      </a:accent5>
      <a:accent6>
        <a:srgbClr val="96141E"/>
      </a:accent6>
      <a:hlink>
        <a:srgbClr val="0F0080"/>
      </a:hlink>
      <a:folHlink>
        <a:srgbClr val="800080"/>
      </a:folHlink>
    </a:clrScheme>
    <a:fontScheme name="UKP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eb9330-78f6-4694-9727-6b18376f6b8a">
      <Terms xmlns="http://schemas.microsoft.com/office/infopath/2007/PartnerControls"/>
    </lcf76f155ced4ddcb4097134ff3c332f>
    <TaxCatchAll xmlns="d48a217c-4165-4534-b03b-39f6e40f5cec" xsi:nil="true"/>
    <SharedWithUsers xmlns="d48a217c-4165-4534-b03b-39f6e40f5cec">
      <UserInfo>
        <DisplayName>Georgiopoulos, Sotiris</DisplayName>
        <AccountId>14</AccountId>
        <AccountType/>
      </UserInfo>
      <UserInfo>
        <DisplayName>Matthews, Dawn</DisplayName>
        <AccountId>267</AccountId>
        <AccountType/>
      </UserInfo>
      <UserInfo>
        <DisplayName>Howard, Alex</DisplayName>
        <AccountId>24</AccountId>
        <AccountType/>
      </UserInfo>
      <UserInfo>
        <DisplayName>Saker, Daniel</DisplayName>
        <AccountId>452</AccountId>
        <AccountType/>
      </UserInfo>
      <UserInfo>
        <DisplayName>Watson, James</DisplayName>
        <AccountId>28</AccountId>
        <AccountType/>
      </UserInfo>
    </SharedWithUsers>
    <Preview xmlns="1aeb9330-78f6-4694-9727-6b18376f6b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A679F48FCCB24A9FE013AA4CC1ACBE" ma:contentTypeVersion="20" ma:contentTypeDescription="Create a new document." ma:contentTypeScope="" ma:versionID="c3f0362a0f8ee2a3b463447dbbf825d3">
  <xsd:schema xmlns:xsd="http://www.w3.org/2001/XMLSchema" xmlns:xs="http://www.w3.org/2001/XMLSchema" xmlns:p="http://schemas.microsoft.com/office/2006/metadata/properties" xmlns:ns2="1aeb9330-78f6-4694-9727-6b18376f6b8a" xmlns:ns3="d48a217c-4165-4534-b03b-39f6e40f5cec" targetNamespace="http://schemas.microsoft.com/office/2006/metadata/properties" ma:root="true" ma:fieldsID="b760215fa65955510e621f0dfb1b0a3a" ns2:_="" ns3:_="">
    <xsd:import namespace="1aeb9330-78f6-4694-9727-6b18376f6b8a"/>
    <xsd:import namespace="d48a217c-4165-4534-b03b-39f6e40f5c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Preview"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9330-78f6-4694-9727-6b18376f6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ab466a-3819-475e-ab10-90933d89ac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Preview" ma:index="26" nillable="true" ma:displayName="Preview" ma:format="Thumbnail" ma:internalName="Preview">
      <xsd:simpleType>
        <xsd:restriction base="dms:Unknow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8a217c-4165-4534-b03b-39f6e40f5ce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71b7ce-7a7e-4126-ba68-55215f5edf8f}" ma:internalName="TaxCatchAll" ma:showField="CatchAllData" ma:web="d48a217c-4165-4534-b03b-39f6e40f5c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6FD602-D55D-4D32-8263-E67542B881FF}">
  <ds:schemaRefs>
    <ds:schemaRef ds:uri="99412ba2-23da-4273-b8e8-0a67af654ce8"/>
    <ds:schemaRef ds:uri="fa062cf6-3938-4e26-81a7-56f73a58f2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4335853-2E3F-4624-A880-A21852E24C1C}">
  <ds:schemaRefs>
    <ds:schemaRef ds:uri="http://schemas.microsoft.com/sharepoint/v3/contenttype/forms"/>
  </ds:schemaRefs>
</ds:datastoreItem>
</file>

<file path=customXml/itemProps3.xml><?xml version="1.0" encoding="utf-8"?>
<ds:datastoreItem xmlns:ds="http://schemas.openxmlformats.org/officeDocument/2006/customXml" ds:itemID="{B33AB29B-CA05-4706-BBE0-076CF5F43F68}"/>
</file>

<file path=docProps/app.xml><?xml version="1.0" encoding="utf-8"?>
<Properties xmlns="http://schemas.openxmlformats.org/officeDocument/2006/extended-properties" xmlns:vt="http://schemas.openxmlformats.org/officeDocument/2006/docPropsVTypes">
  <TotalTime>458</TotalTime>
  <Words>913</Words>
  <Application>Microsoft Office PowerPoint</Application>
  <PresentationFormat>Widescreen</PresentationFormat>
  <Paragraphs>117</Paragraphs>
  <Slides>4</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Apertura Rg</vt:lpstr>
      <vt:lpstr>Arial</vt:lpstr>
      <vt:lpstr>Calibri</vt:lpstr>
      <vt:lpstr>1_Office Theme</vt:lpstr>
      <vt:lpstr>3_Office Theme</vt:lpstr>
      <vt:lpstr>9_Office Theme</vt:lpstr>
      <vt:lpstr>PowerPoint Presentation</vt:lpstr>
      <vt:lpstr>Introduction</vt:lpstr>
      <vt:lpstr>Performance in 2025/26</vt:lpstr>
      <vt:lpstr>Technical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UKPN</dc:creator>
  <cp:lastModifiedBy>Harshil Sumaria</cp:lastModifiedBy>
  <cp:revision>2</cp:revision>
  <cp:lastPrinted>2024-03-26T08:57:08Z</cp:lastPrinted>
  <dcterms:created xsi:type="dcterms:W3CDTF">2023-07-28T12:23:15Z</dcterms:created>
  <dcterms:modified xsi:type="dcterms:W3CDTF">2026-04-21T12:57:27Z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fe2fa2-8093-4776-8a20-2d25f8c7acf2_Enabled">
    <vt:lpwstr>true</vt:lpwstr>
  </property>
  <property fmtid="{D5CDD505-2E9C-101B-9397-08002B2CF9AE}" pid="3" name="MSIP_Label_24fe2fa2-8093-4776-8a20-2d25f8c7acf2_SetDate">
    <vt:lpwstr>2023-07-28T12:26:11Z</vt:lpwstr>
  </property>
  <property fmtid="{D5CDD505-2E9C-101B-9397-08002B2CF9AE}" pid="4" name="MSIP_Label_24fe2fa2-8093-4776-8a20-2d25f8c7acf2_Method">
    <vt:lpwstr>Standard</vt:lpwstr>
  </property>
  <property fmtid="{D5CDD505-2E9C-101B-9397-08002B2CF9AE}" pid="5" name="MSIP_Label_24fe2fa2-8093-4776-8a20-2d25f8c7acf2_Name">
    <vt:lpwstr>Internal</vt:lpwstr>
  </property>
  <property fmtid="{D5CDD505-2E9C-101B-9397-08002B2CF9AE}" pid="6" name="MSIP_Label_24fe2fa2-8093-4776-8a20-2d25f8c7acf2_SiteId">
    <vt:lpwstr>887a239c-e092-45fe-92c8-d902c3681567</vt:lpwstr>
  </property>
  <property fmtid="{D5CDD505-2E9C-101B-9397-08002B2CF9AE}" pid="7" name="MSIP_Label_24fe2fa2-8093-4776-8a20-2d25f8c7acf2_ActionId">
    <vt:lpwstr>cb06f177-2d5a-4dc8-bacb-d6370fb4aaa9</vt:lpwstr>
  </property>
  <property fmtid="{D5CDD505-2E9C-101B-9397-08002B2CF9AE}" pid="8" name="MSIP_Label_24fe2fa2-8093-4776-8a20-2d25f8c7acf2_ContentBits">
    <vt:lpwstr>0</vt:lpwstr>
  </property>
  <property fmtid="{D5CDD505-2E9C-101B-9397-08002B2CF9AE}" pid="9" name="MediaServiceImageTags">
    <vt:lpwstr/>
  </property>
  <property fmtid="{D5CDD505-2E9C-101B-9397-08002B2CF9AE}" pid="10" name="Document_x0020_Type">
    <vt:lpwstr/>
  </property>
  <property fmtid="{D5CDD505-2E9C-101B-9397-08002B2CF9AE}" pid="11" name="UnilyDocumentCategory">
    <vt:lpwstr/>
  </property>
  <property fmtid="{D5CDD505-2E9C-101B-9397-08002B2CF9AE}" pid="12" name="Document_x0020_Category">
    <vt:lpwstr/>
  </property>
  <property fmtid="{D5CDD505-2E9C-101B-9397-08002B2CF9AE}" pid="13" name="Document Type">
    <vt:lpwstr/>
  </property>
  <property fmtid="{D5CDD505-2E9C-101B-9397-08002B2CF9AE}" pid="14" name="Document Category">
    <vt:lpwstr/>
  </property>
  <property fmtid="{D5CDD505-2E9C-101B-9397-08002B2CF9AE}" pid="15" name="ContentTypeId">
    <vt:lpwstr>0x010100F3A679F48FCCB24A9FE013AA4CC1ACBE</vt:lpwstr>
  </property>
</Properties>
</file>